
<file path=[Content_Types].xml><?xml version="1.0" encoding="utf-8"?>
<Types xmlns="http://schemas.openxmlformats.org/package/2006/content-types">
  <Default Extension="jpeg" ContentType="image/jpeg"/>
  <Default Extension="jpg" ContentType="image/jpeg"/>
  <Default Extension="m4a" ContentType="audio/mp4"/>
  <Default Extension="mp3" ContentType="audio/m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3"/>
  </p:notesMasterIdLst>
  <p:sldIdLst>
    <p:sldId id="21173" r:id="rId2"/>
    <p:sldId id="21174" r:id="rId3"/>
    <p:sldId id="258" r:id="rId4"/>
    <p:sldId id="21175" r:id="rId5"/>
    <p:sldId id="21176" r:id="rId6"/>
    <p:sldId id="21177" r:id="rId7"/>
    <p:sldId id="21178" r:id="rId8"/>
    <p:sldId id="21180" r:id="rId9"/>
    <p:sldId id="266" r:id="rId10"/>
    <p:sldId id="272" r:id="rId11"/>
    <p:sldId id="412" r:id="rId12"/>
    <p:sldId id="413" r:id="rId13"/>
    <p:sldId id="414" r:id="rId14"/>
    <p:sldId id="415" r:id="rId15"/>
    <p:sldId id="416" r:id="rId16"/>
    <p:sldId id="21181" r:id="rId17"/>
    <p:sldId id="21265" r:id="rId18"/>
    <p:sldId id="21286" r:id="rId19"/>
    <p:sldId id="21287" r:id="rId20"/>
    <p:sldId id="21288" r:id="rId21"/>
    <p:sldId id="21289" r:id="rId22"/>
    <p:sldId id="21296" r:id="rId23"/>
    <p:sldId id="21290" r:id="rId24"/>
    <p:sldId id="21291" r:id="rId25"/>
    <p:sldId id="21292" r:id="rId26"/>
    <p:sldId id="21293" r:id="rId27"/>
    <p:sldId id="21294" r:id="rId28"/>
    <p:sldId id="21295" r:id="rId29"/>
    <p:sldId id="21182" r:id="rId30"/>
    <p:sldId id="21274" r:id="rId31"/>
    <p:sldId id="21275" r:id="rId32"/>
    <p:sldId id="21276" r:id="rId33"/>
    <p:sldId id="21277" r:id="rId34"/>
    <p:sldId id="21278" r:id="rId35"/>
    <p:sldId id="21183" r:id="rId36"/>
    <p:sldId id="21194" r:id="rId37"/>
    <p:sldId id="21184" r:id="rId38"/>
    <p:sldId id="21185" r:id="rId39"/>
    <p:sldId id="21186" r:id="rId40"/>
    <p:sldId id="21187" r:id="rId41"/>
    <p:sldId id="21188" r:id="rId42"/>
    <p:sldId id="21189" r:id="rId43"/>
    <p:sldId id="21190" r:id="rId44"/>
    <p:sldId id="21191" r:id="rId45"/>
    <p:sldId id="21192" r:id="rId46"/>
    <p:sldId id="21193" r:id="rId47"/>
    <p:sldId id="21195" r:id="rId48"/>
    <p:sldId id="21196" r:id="rId49"/>
    <p:sldId id="21197" r:id="rId50"/>
    <p:sldId id="21198" r:id="rId51"/>
    <p:sldId id="21199" r:id="rId52"/>
    <p:sldId id="21200" r:id="rId53"/>
    <p:sldId id="21201" r:id="rId54"/>
    <p:sldId id="21202" r:id="rId55"/>
    <p:sldId id="256" r:id="rId56"/>
    <p:sldId id="257" r:id="rId57"/>
    <p:sldId id="21283" r:id="rId58"/>
    <p:sldId id="259" r:id="rId59"/>
    <p:sldId id="260" r:id="rId60"/>
    <p:sldId id="261" r:id="rId61"/>
    <p:sldId id="262" r:id="rId62"/>
    <p:sldId id="263" r:id="rId63"/>
    <p:sldId id="264" r:id="rId64"/>
    <p:sldId id="265" r:id="rId65"/>
    <p:sldId id="21284" r:id="rId66"/>
    <p:sldId id="267" r:id="rId67"/>
    <p:sldId id="268" r:id="rId68"/>
    <p:sldId id="269" r:id="rId69"/>
    <p:sldId id="270" r:id="rId70"/>
    <p:sldId id="271" r:id="rId71"/>
    <p:sldId id="21285" r:id="rId72"/>
    <p:sldId id="273" r:id="rId73"/>
    <p:sldId id="274" r:id="rId74"/>
    <p:sldId id="275" r:id="rId75"/>
    <p:sldId id="276" r:id="rId76"/>
    <p:sldId id="277" r:id="rId77"/>
    <p:sldId id="278" r:id="rId78"/>
    <p:sldId id="279" r:id="rId79"/>
    <p:sldId id="280" r:id="rId80"/>
    <p:sldId id="281" r:id="rId81"/>
    <p:sldId id="282" r:id="rId82"/>
    <p:sldId id="283" r:id="rId83"/>
    <p:sldId id="21204" r:id="rId84"/>
    <p:sldId id="21254" r:id="rId85"/>
    <p:sldId id="21255" r:id="rId86"/>
    <p:sldId id="21256" r:id="rId87"/>
    <p:sldId id="21257" r:id="rId88"/>
    <p:sldId id="21258" r:id="rId89"/>
    <p:sldId id="21259" r:id="rId90"/>
    <p:sldId id="21260" r:id="rId91"/>
    <p:sldId id="21261" r:id="rId92"/>
    <p:sldId id="21262" r:id="rId93"/>
    <p:sldId id="21263" r:id="rId94"/>
    <p:sldId id="21264" r:id="rId95"/>
    <p:sldId id="21205" r:id="rId96"/>
    <p:sldId id="21206" r:id="rId97"/>
    <p:sldId id="21207" r:id="rId98"/>
    <p:sldId id="21208" r:id="rId99"/>
    <p:sldId id="21209" r:id="rId100"/>
    <p:sldId id="21210" r:id="rId101"/>
    <p:sldId id="21211" r:id="rId102"/>
    <p:sldId id="21212" r:id="rId103"/>
    <p:sldId id="21213" r:id="rId104"/>
    <p:sldId id="21214" r:id="rId105"/>
    <p:sldId id="21279" r:id="rId106"/>
    <p:sldId id="21280" r:id="rId107"/>
    <p:sldId id="21281" r:id="rId108"/>
    <p:sldId id="21282" r:id="rId109"/>
    <p:sldId id="21297" r:id="rId110"/>
    <p:sldId id="21298" r:id="rId111"/>
    <p:sldId id="21299" r:id="rId112"/>
    <p:sldId id="21302" r:id="rId113"/>
    <p:sldId id="21215" r:id="rId114"/>
    <p:sldId id="21216" r:id="rId115"/>
    <p:sldId id="21217" r:id="rId116"/>
    <p:sldId id="21218" r:id="rId117"/>
    <p:sldId id="21219" r:id="rId118"/>
    <p:sldId id="21220" r:id="rId119"/>
    <p:sldId id="21221" r:id="rId120"/>
    <p:sldId id="21222" r:id="rId121"/>
    <p:sldId id="21223" r:id="rId122"/>
    <p:sldId id="21224" r:id="rId123"/>
    <p:sldId id="21225" r:id="rId124"/>
    <p:sldId id="21226" r:id="rId125"/>
    <p:sldId id="21227" r:id="rId126"/>
    <p:sldId id="21228" r:id="rId127"/>
    <p:sldId id="21229" r:id="rId128"/>
    <p:sldId id="21230" r:id="rId129"/>
    <p:sldId id="21231" r:id="rId130"/>
    <p:sldId id="21232" r:id="rId131"/>
    <p:sldId id="21233" r:id="rId132"/>
    <p:sldId id="21234" r:id="rId133"/>
    <p:sldId id="21235" r:id="rId134"/>
    <p:sldId id="21236" r:id="rId135"/>
    <p:sldId id="21237" r:id="rId136"/>
    <p:sldId id="21238" r:id="rId137"/>
    <p:sldId id="21239" r:id="rId138"/>
    <p:sldId id="21240" r:id="rId139"/>
    <p:sldId id="21241" r:id="rId140"/>
    <p:sldId id="21242" r:id="rId141"/>
    <p:sldId id="21243" r:id="rId142"/>
    <p:sldId id="21244" r:id="rId143"/>
    <p:sldId id="21245" r:id="rId144"/>
    <p:sldId id="21246" r:id="rId145"/>
    <p:sldId id="21247" r:id="rId146"/>
    <p:sldId id="21248" r:id="rId147"/>
    <p:sldId id="21249" r:id="rId148"/>
    <p:sldId id="21250" r:id="rId149"/>
    <p:sldId id="21251" r:id="rId150"/>
    <p:sldId id="21252" r:id="rId151"/>
    <p:sldId id="21253" r:id="rId1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85357" autoAdjust="0"/>
  </p:normalViewPr>
  <p:slideViewPr>
    <p:cSldViewPr snapToGrid="0">
      <p:cViewPr varScale="1">
        <p:scale>
          <a:sx n="69" d="100"/>
          <a:sy n="69" d="100"/>
        </p:scale>
        <p:origin x="1546" y="67"/>
      </p:cViewPr>
      <p:guideLst/>
    </p:cSldViewPr>
  </p:slideViewPr>
  <p:notesTextViewPr>
    <p:cViewPr>
      <p:scale>
        <a:sx n="1" d="1"/>
        <a:sy n="1" d="1"/>
      </p:scale>
      <p:origin x="0" y="0"/>
    </p:cViewPr>
  </p:notesTextViewPr>
  <p:sorterViewPr>
    <p:cViewPr>
      <p:scale>
        <a:sx n="100" d="100"/>
        <a:sy n="100" d="100"/>
      </p:scale>
      <p:origin x="0" y="-1458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8EBC27-3C92-DF40-81E2-50E2258292AA}" type="datetimeFigureOut">
              <a:rPr lang="zh-CN" altLang="en-US"/>
              <a:t>2024/7/6</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2B3B1-C204-5A46-AA13-7B4CAFF35EC8}" type="slidenum">
              <a:rPr/>
              <a:t>‹#›</a:t>
            </a:fld>
            <a:endParaRPr kumimoji="1" lang="zh-CN" altLang="en-US"/>
          </a:p>
        </p:txBody>
      </p:sp>
    </p:spTree>
    <p:extLst>
      <p:ext uri="{BB962C8B-B14F-4D97-AF65-F5344CB8AC3E}">
        <p14:creationId xmlns:p14="http://schemas.microsoft.com/office/powerpoint/2010/main" val="391660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请根据月报上面的信息对</a:t>
            </a:r>
            <a:r>
              <a:rPr kumimoji="1" lang="zh-CN" altLang="en-US" dirty="0"/>
              <a:t>事奉名单</a:t>
            </a:r>
            <a:r>
              <a:rPr lang="zh-CN" altLang="en-US" dirty="0"/>
              <a:t>进行更改。当月的月报可以在团契的网站上找到（</a:t>
            </a:r>
            <a:r>
              <a:rPr lang="en-US" altLang="zh-CN" dirty="0"/>
              <a:t>www.ccg-bremen.de</a:t>
            </a:r>
            <a:r>
              <a:rPr lang="zh-CN" altLang="en-US" dirty="0"/>
              <a:t>）</a:t>
            </a:r>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67013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02894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39821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13800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66746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19471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35630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13248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19113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40499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39661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主日崇拜：黑体</a:t>
            </a:r>
            <a:r>
              <a:rPr kumimoji="1" lang="en-US" altLang="zh-CN" dirty="0"/>
              <a:t>66</a:t>
            </a:r>
            <a:r>
              <a:rPr kumimoji="1" lang="zh-CN" altLang="en-US" dirty="0"/>
              <a:t>。</a:t>
            </a:r>
            <a:endParaRPr kumimoji="1" lang="en-US" altLang="zh-CN" dirty="0"/>
          </a:p>
          <a:p>
            <a:r>
              <a:rPr kumimoji="1" lang="en-US" altLang="zh-CN" dirty="0"/>
              <a:t>2.</a:t>
            </a:r>
            <a:r>
              <a:rPr kumimoji="1" lang="zh-CN" altLang="en-US" dirty="0"/>
              <a:t>日期：黑体</a:t>
            </a:r>
            <a:r>
              <a:rPr kumimoji="1" lang="en-US" altLang="zh-CN" dirty="0"/>
              <a:t>32</a:t>
            </a:r>
            <a:r>
              <a:rPr kumimoji="1" lang="zh-CN" altLang="en-US" dirty="0"/>
              <a:t>。</a:t>
            </a:r>
            <a:endParaRPr kumimoji="1" lang="en-US" altLang="zh-CN" dirty="0"/>
          </a:p>
          <a:p>
            <a:r>
              <a:rPr kumimoji="1" lang="en-US" altLang="zh-CN" dirty="0"/>
              <a:t>3.</a:t>
            </a:r>
            <a:r>
              <a:rPr kumimoji="1" lang="zh-CN" altLang="en-US" dirty="0"/>
              <a:t>每月第一周是圣餐崇拜。</a:t>
            </a: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14303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21495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42606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7860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09323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624380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59318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prstGeom prst="rect">
            <a:avLst/>
          </a:prstGeom>
        </p:spPr>
        <p:txBody>
          <a:bodyPr/>
          <a:lstStyle/>
          <a:p>
            <a:endParaRPr/>
          </a:p>
        </p:txBody>
      </p:sp>
      <p:sp>
        <p:nvSpPr>
          <p:cNvPr id="99" name="Shape 99"/>
          <p:cNvSpPr>
            <a:spLocks noGrp="1"/>
          </p:cNvSpPr>
          <p:nvPr>
            <p:ph type="body" sz="quarter" idx="1"/>
          </p:nvPr>
        </p:nvSpPr>
        <p:spPr>
          <a:prstGeom prst="rect">
            <a:avLst/>
          </a:prstGeom>
        </p:spPr>
        <p:txBody>
          <a:bodyPr/>
          <a:lstStyle/>
          <a:p>
            <a:pPr marL="228691" indent="-228691">
              <a:buSzPct val="100000"/>
              <a:buAutoNum type="arabicPeriod"/>
            </a:pPr>
            <a:r>
              <a:t>请注意修改证道题目和讲员</a:t>
            </a:r>
          </a:p>
          <a:p>
            <a:pPr marL="228691" indent="-228691">
              <a:buSzPct val="100000"/>
              <a:buAutoNum type="arabicPeriod"/>
            </a:pPr>
            <a:r>
              <a:t>标题为42</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pPr marL="228691" indent="-228691">
              <a:buSzPct val="100000"/>
              <a:buAutoNum type="arabicPeriod"/>
            </a:pPr>
            <a:r>
              <a:t>请注意修改证道题目和讲员</a:t>
            </a:r>
          </a:p>
          <a:p>
            <a:pPr marL="228691" indent="-228691">
              <a:buSzPct val="100000"/>
              <a:buAutoNum type="arabicPeriod"/>
            </a:pPr>
            <a:r>
              <a:t>标题为42</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noRot="1" noChangeAspect="1"/>
          </p:cNvSpPr>
          <p:nvPr>
            <p:ph type="sldImg"/>
          </p:nvPr>
        </p:nvSpPr>
        <p:spPr>
          <a:prstGeom prst="rect">
            <a:avLst/>
          </a:prstGeom>
        </p:spPr>
        <p:txBody>
          <a:bodyPr/>
          <a:lstStyle/>
          <a:p>
            <a:endParaRPr/>
          </a:p>
        </p:txBody>
      </p:sp>
      <p:sp>
        <p:nvSpPr>
          <p:cNvPr id="111" name="Shape 111"/>
          <p:cNvSpPr>
            <a:spLocks noGrp="1"/>
          </p:cNvSpPr>
          <p:nvPr>
            <p:ph type="body" sz="quarter" idx="1"/>
          </p:nvPr>
        </p:nvSpPr>
        <p:spPr>
          <a:prstGeom prst="rect">
            <a:avLst/>
          </a:prstGeom>
        </p:spPr>
        <p:txBody>
          <a:bodyPr/>
          <a:lstStyle/>
          <a:p>
            <a:pPr marL="228691" indent="-228691">
              <a:buSzPct val="100000"/>
              <a:buAutoNum type="arabicPeriod"/>
            </a:pPr>
            <a:r>
              <a:t>请注意修改证道题目和讲员</a:t>
            </a:r>
          </a:p>
          <a:p>
            <a:pPr marL="228691" indent="-228691">
              <a:buSzPct val="100000"/>
              <a:buAutoNum type="arabicPeriod"/>
            </a:pPr>
            <a:r>
              <a:t>标题为42</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prstGeom prst="rect">
            <a:avLst/>
          </a:prstGeom>
        </p:spPr>
        <p:txBody>
          <a:bodyPr/>
          <a:lstStyle/>
          <a:p>
            <a:endParaRPr/>
          </a:p>
        </p:txBody>
      </p:sp>
      <p:sp>
        <p:nvSpPr>
          <p:cNvPr id="117" name="Shape 117"/>
          <p:cNvSpPr>
            <a:spLocks noGrp="1"/>
          </p:cNvSpPr>
          <p:nvPr>
            <p:ph type="body" sz="quarter" idx="1"/>
          </p:nvPr>
        </p:nvSpPr>
        <p:spPr>
          <a:prstGeom prst="rect">
            <a:avLst/>
          </a:prstGeom>
        </p:spPr>
        <p:txBody>
          <a:bodyPr/>
          <a:lstStyle/>
          <a:p>
            <a:pPr marL="228691" indent="-228691">
              <a:buSzPct val="100000"/>
              <a:buAutoNum type="arabicPeriod"/>
            </a:pPr>
            <a:r>
              <a:t>请注意修改证道题目和讲员</a:t>
            </a:r>
          </a:p>
          <a:p>
            <a:pPr marL="228691" indent="-228691">
              <a:buSzPct val="100000"/>
              <a:buAutoNum type="arabicPeriod"/>
            </a:pPr>
            <a:r>
              <a:t>标题为42</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a:t>此页不需要修改。</a:t>
            </a:r>
            <a:endParaRPr kumimoji="1" lang="en-US" altLang="zh-CN" dirty="0"/>
          </a:p>
          <a:p>
            <a:endParaRPr kumimoji="1" lang="en-US" altLang="zh-CN" dirty="0"/>
          </a:p>
          <a:p>
            <a:r>
              <a:rPr kumimoji="1" lang="zh-CN" altLang="en-US"/>
              <a:t>标题：主在圣殿中（黑体，</a:t>
            </a:r>
            <a:r>
              <a:rPr kumimoji="1" lang="en-US" altLang="zh-CN" dirty="0"/>
              <a:t>42</a:t>
            </a:r>
            <a:r>
              <a:rPr kumimoji="1" lang="zh-CN" altLang="en-US"/>
              <a:t>）</a:t>
            </a:r>
            <a:endParaRPr kumimoji="1" lang="en-US" altLang="zh-CN" dirty="0"/>
          </a:p>
          <a:p>
            <a:r>
              <a:rPr kumimoji="1" lang="zh-CN" altLang="en-US"/>
              <a:t>内容：主在圣殿中（黑体，</a:t>
            </a:r>
            <a:r>
              <a:rPr kumimoji="1" lang="en-US" altLang="zh-CN" dirty="0"/>
              <a:t>66</a:t>
            </a:r>
            <a:r>
              <a:rPr kumimoji="1" lang="zh-CN" altLang="en-US"/>
              <a:t>）</a:t>
            </a:r>
            <a:endParaRPr kumimoji="1" lang="en-US" altLang="zh-CN" dirty="0"/>
          </a:p>
          <a:p>
            <a:endParaRPr kumimoji="1" lang="zh-CN" altLang="en-US"/>
          </a:p>
        </p:txBody>
      </p:sp>
      <p:sp>
        <p:nvSpPr>
          <p:cNvPr id="4" name="灯片编号占位符 3"/>
          <p:cNvSpPr>
            <a:spLocks noGrp="1"/>
          </p:cNvSpPr>
          <p:nvPr>
            <p:ph type="sldNum" sz="quarter" idx="5"/>
          </p:nvPr>
        </p:nvSpPr>
        <p:spPr/>
        <p:txBody>
          <a:bodyPr/>
          <a:lstStyle/>
          <a:p>
            <a:fld id="{3972B3B1-C204-5A46-AA13-7B4CAFF35EC8}" type="slidenum">
              <a:rPr/>
              <a:t>3</a:t>
            </a:fld>
            <a:endParaRPr kumimoji="1" lang="zh-CN" altLang="en-US"/>
          </a:p>
        </p:txBody>
      </p:sp>
    </p:spTree>
    <p:extLst>
      <p:ext uri="{BB962C8B-B14F-4D97-AF65-F5344CB8AC3E}">
        <p14:creationId xmlns:p14="http://schemas.microsoft.com/office/powerpoint/2010/main" val="14675319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prstGeom prst="rect">
            <a:avLst/>
          </a:prstGeom>
        </p:spPr>
        <p:txBody>
          <a:bodyPr/>
          <a:lstStyle/>
          <a:p>
            <a:endParaRPr/>
          </a:p>
        </p:txBody>
      </p:sp>
      <p:sp>
        <p:nvSpPr>
          <p:cNvPr id="123" name="Shape 123"/>
          <p:cNvSpPr>
            <a:spLocks noGrp="1"/>
          </p:cNvSpPr>
          <p:nvPr>
            <p:ph type="body" sz="quarter" idx="1"/>
          </p:nvPr>
        </p:nvSpPr>
        <p:spPr>
          <a:prstGeom prst="rect">
            <a:avLst/>
          </a:prstGeom>
        </p:spPr>
        <p:txBody>
          <a:bodyPr/>
          <a:lstStyle/>
          <a:p>
            <a:pPr marL="228691" indent="-228691">
              <a:buSzPct val="100000"/>
              <a:buAutoNum type="arabicPeriod"/>
            </a:pPr>
            <a:r>
              <a:t>请注意修改证道题目和讲员</a:t>
            </a:r>
          </a:p>
          <a:p>
            <a:pPr marL="228691" indent="-228691">
              <a:buSzPct val="100000"/>
              <a:buAutoNum type="arabicPeriod"/>
            </a:pPr>
            <a:r>
              <a:t>标题为42</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pPr marL="228691" indent="-228691">
              <a:buSzPct val="100000"/>
              <a:buAutoNum type="arabicPeriod"/>
            </a:pPr>
            <a:r>
              <a:t>请注意修改证道题目和讲员</a:t>
            </a:r>
          </a:p>
          <a:p>
            <a:pPr marL="228691" indent="-228691">
              <a:buSzPct val="100000"/>
              <a:buAutoNum type="arabicPeriod"/>
            </a:pPr>
            <a:r>
              <a:t>标题为42</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prstGeom prst="rect">
            <a:avLst/>
          </a:prstGeom>
        </p:spPr>
        <p:txBody>
          <a:bodyPr/>
          <a:lstStyle/>
          <a:p>
            <a:endParaRPr/>
          </a:p>
        </p:txBody>
      </p:sp>
      <p:sp>
        <p:nvSpPr>
          <p:cNvPr id="135" name="Shape 135"/>
          <p:cNvSpPr>
            <a:spLocks noGrp="1"/>
          </p:cNvSpPr>
          <p:nvPr>
            <p:ph type="body" sz="quarter" idx="1"/>
          </p:nvPr>
        </p:nvSpPr>
        <p:spPr>
          <a:prstGeom prst="rect">
            <a:avLst/>
          </a:prstGeom>
        </p:spPr>
        <p:txBody>
          <a:bodyPr/>
          <a:lstStyle/>
          <a:p>
            <a:pPr marL="228691" indent="-228691">
              <a:buSzPct val="100000"/>
              <a:buAutoNum type="arabicPeriod"/>
            </a:pPr>
            <a:r>
              <a:t>请注意修改证道题目和讲员</a:t>
            </a:r>
          </a:p>
          <a:p>
            <a:pPr marL="228691" indent="-228691">
              <a:buSzPct val="100000"/>
              <a:buAutoNum type="arabicPeriod"/>
            </a:pPr>
            <a:r>
              <a:t>标题为42</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noRot="1" noChangeAspect="1"/>
          </p:cNvSpPr>
          <p:nvPr>
            <p:ph type="sldImg"/>
          </p:nvPr>
        </p:nvSpPr>
        <p:spPr>
          <a:prstGeom prst="rect">
            <a:avLst/>
          </a:prstGeom>
        </p:spPr>
        <p:txBody>
          <a:bodyPr/>
          <a:lstStyle/>
          <a:p>
            <a:endParaRPr/>
          </a:p>
        </p:txBody>
      </p:sp>
      <p:sp>
        <p:nvSpPr>
          <p:cNvPr id="141" name="Shape 141"/>
          <p:cNvSpPr>
            <a:spLocks noGrp="1"/>
          </p:cNvSpPr>
          <p:nvPr>
            <p:ph type="body" sz="quarter" idx="1"/>
          </p:nvPr>
        </p:nvSpPr>
        <p:spPr>
          <a:prstGeom prst="rect">
            <a:avLst/>
          </a:prstGeom>
        </p:spPr>
        <p:txBody>
          <a:bodyPr/>
          <a:lstStyle/>
          <a:p>
            <a:pPr marL="228691" indent="-228691">
              <a:buSzPct val="100000"/>
              <a:buAutoNum type="arabicPeriod"/>
            </a:pPr>
            <a:r>
              <a:t>请注意修改证道题目和讲员</a:t>
            </a:r>
          </a:p>
          <a:p>
            <a:pPr marL="228691" indent="-228691">
              <a:buSzPct val="100000"/>
              <a:buAutoNum type="arabicPeriod"/>
            </a:pPr>
            <a:r>
              <a:t>标题为42</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prstGeom prst="rect">
            <a:avLst/>
          </a:prstGeom>
        </p:spPr>
        <p:txBody>
          <a:bodyPr/>
          <a:lstStyle/>
          <a:p>
            <a:endParaRPr/>
          </a:p>
        </p:txBody>
      </p:sp>
      <p:sp>
        <p:nvSpPr>
          <p:cNvPr id="147" name="Shape 147"/>
          <p:cNvSpPr>
            <a:spLocks noGrp="1"/>
          </p:cNvSpPr>
          <p:nvPr>
            <p:ph type="body" sz="quarter" idx="1"/>
          </p:nvPr>
        </p:nvSpPr>
        <p:spPr>
          <a:prstGeom prst="rect">
            <a:avLst/>
          </a:prstGeom>
        </p:spPr>
        <p:txBody>
          <a:bodyPr/>
          <a:lstStyle/>
          <a:p>
            <a:pPr marL="228691" indent="-228691">
              <a:buSzPct val="100000"/>
              <a:buAutoNum type="arabicPeriod"/>
            </a:pPr>
            <a:r>
              <a:t>请注意修改证道题目和讲员</a:t>
            </a:r>
          </a:p>
          <a:p>
            <a:pPr marL="228691" indent="-228691">
              <a:buSzPct val="100000"/>
              <a:buAutoNum type="arabicPeriod"/>
            </a:pPr>
            <a:r>
              <a:t>标题为42</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prstGeom prst="rect">
            <a:avLst/>
          </a:prstGeom>
        </p:spPr>
        <p:txBody>
          <a:bodyPr/>
          <a:lstStyle/>
          <a:p>
            <a:endParaRPr/>
          </a:p>
        </p:txBody>
      </p:sp>
      <p:sp>
        <p:nvSpPr>
          <p:cNvPr id="153" name="Shape 153"/>
          <p:cNvSpPr>
            <a:spLocks noGrp="1"/>
          </p:cNvSpPr>
          <p:nvPr>
            <p:ph type="body" sz="quarter" idx="1"/>
          </p:nvPr>
        </p:nvSpPr>
        <p:spPr>
          <a:prstGeom prst="rect">
            <a:avLst/>
          </a:prstGeom>
        </p:spPr>
        <p:txBody>
          <a:bodyPr/>
          <a:lstStyle/>
          <a:p>
            <a:pPr marL="228691" indent="-228691">
              <a:buSzPct val="100000"/>
              <a:buAutoNum type="arabicPeriod"/>
            </a:pPr>
            <a:r>
              <a:t>请注意修改证道题目和讲员</a:t>
            </a:r>
          </a:p>
          <a:p>
            <a:pPr marL="228691" indent="-228691">
              <a:buSzPct val="100000"/>
              <a:buAutoNum type="arabicPeriod"/>
            </a:pPr>
            <a:r>
              <a:t>标题为42</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marL="228691" indent="-228691">
              <a:buSzPct val="100000"/>
              <a:buAutoNum type="arabicPeriod"/>
            </a:pPr>
            <a:r>
              <a:t>请注意修改证道题目和讲员</a:t>
            </a:r>
          </a:p>
          <a:p>
            <a:pPr marL="228691" indent="-228691">
              <a:buSzPct val="100000"/>
              <a:buAutoNum type="arabicPeriod"/>
            </a:pPr>
            <a:r>
              <a:t>标题为42</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pPr marL="228691" indent="-228691">
              <a:buSzPct val="100000"/>
              <a:buAutoNum type="arabicPeriod"/>
            </a:pPr>
            <a:r>
              <a:t>请注意修改证道题目和讲员</a:t>
            </a:r>
          </a:p>
          <a:p>
            <a:pPr marL="228691" indent="-228691">
              <a:buSzPct val="100000"/>
              <a:buAutoNum type="arabicPeriod"/>
            </a:pPr>
            <a:r>
              <a:t>标题为42</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prstGeom prst="rect">
            <a:avLst/>
          </a:prstGeom>
        </p:spPr>
        <p:txBody>
          <a:bodyPr/>
          <a:lstStyle/>
          <a:p>
            <a:endParaRPr/>
          </a:p>
        </p:txBody>
      </p:sp>
      <p:sp>
        <p:nvSpPr>
          <p:cNvPr id="171" name="Shape 171"/>
          <p:cNvSpPr>
            <a:spLocks noGrp="1"/>
          </p:cNvSpPr>
          <p:nvPr>
            <p:ph type="body" sz="quarter" idx="1"/>
          </p:nvPr>
        </p:nvSpPr>
        <p:spPr>
          <a:prstGeom prst="rect">
            <a:avLst/>
          </a:prstGeom>
        </p:spPr>
        <p:txBody>
          <a:bodyPr/>
          <a:lstStyle/>
          <a:p>
            <a:pPr marL="228691" indent="-228691">
              <a:buSzPct val="100000"/>
              <a:buAutoNum type="arabicPeriod"/>
            </a:pPr>
            <a:r>
              <a:t>请注意修改证道题目和讲员</a:t>
            </a:r>
          </a:p>
          <a:p>
            <a:pPr marL="228691" indent="-228691">
              <a:buSzPct val="100000"/>
              <a:buAutoNum type="arabicPeriod"/>
            </a:pPr>
            <a:r>
              <a:t>标题为42</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pPr marL="228691" indent="-228691">
              <a:buSzPct val="100000"/>
              <a:buAutoNum type="arabicPeriod"/>
            </a:pPr>
            <a:r>
              <a:t>请注意修改证道题目和讲员</a:t>
            </a:r>
          </a:p>
          <a:p>
            <a:pPr marL="228691" indent="-228691">
              <a:buSzPct val="100000"/>
              <a:buAutoNum type="arabicPeriod"/>
            </a:pPr>
            <a:r>
              <a:t>标题为42</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标题：黑体，</a:t>
            </a:r>
            <a:r>
              <a:rPr kumimoji="1" lang="en-US" altLang="zh-CN"/>
              <a:t>42</a:t>
            </a:r>
          </a:p>
          <a:p>
            <a:r>
              <a:rPr kumimoji="1" lang="zh-CN" altLang="en-US"/>
              <a:t>内容：黑体，</a:t>
            </a:r>
            <a:r>
              <a:rPr kumimoji="1" lang="en-US" altLang="zh-CN"/>
              <a:t>44</a:t>
            </a:r>
          </a:p>
          <a:p>
            <a:r>
              <a:rPr kumimoji="1" lang="en-US" altLang="zh-CN"/>
              <a:t>1.</a:t>
            </a:r>
            <a:r>
              <a:rPr kumimoji="1" lang="zh-CN" altLang="en-US"/>
              <a:t>注意设置音频跨页播放</a:t>
            </a:r>
            <a:endParaRPr kumimoji="1" lang="en-US" altLang="zh-CN"/>
          </a:p>
          <a:p>
            <a:r>
              <a:rPr kumimoji="1" lang="en-US" altLang="zh-CN"/>
              <a:t>2.</a:t>
            </a:r>
            <a:r>
              <a:rPr kumimoji="1" lang="zh-CN" altLang="en-US"/>
              <a:t>音频的图标小喇叭，请放置在最右下角处</a:t>
            </a:r>
            <a:endParaRPr kumimoji="1" lang="en-US" altLang="zh-CN"/>
          </a:p>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25395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noRot="1" noChangeAspect="1"/>
          </p:cNvSpPr>
          <p:nvPr>
            <p:ph type="sldImg"/>
          </p:nvPr>
        </p:nvSpPr>
        <p:spPr>
          <a:prstGeom prst="rect">
            <a:avLst/>
          </a:prstGeom>
        </p:spPr>
        <p:txBody>
          <a:bodyPr/>
          <a:lstStyle/>
          <a:p>
            <a:endParaRPr/>
          </a:p>
        </p:txBody>
      </p:sp>
      <p:sp>
        <p:nvSpPr>
          <p:cNvPr id="183" name="Shape 183"/>
          <p:cNvSpPr>
            <a:spLocks noGrp="1"/>
          </p:cNvSpPr>
          <p:nvPr>
            <p:ph type="body" sz="quarter" idx="1"/>
          </p:nvPr>
        </p:nvSpPr>
        <p:spPr>
          <a:prstGeom prst="rect">
            <a:avLst/>
          </a:prstGeom>
        </p:spPr>
        <p:txBody>
          <a:bodyPr/>
          <a:lstStyle/>
          <a:p>
            <a:pPr marL="228691" indent="-228691">
              <a:buSzPct val="100000"/>
              <a:buAutoNum type="arabicPeriod"/>
            </a:pPr>
            <a:r>
              <a:t>请注意修改证道题目和讲员</a:t>
            </a:r>
          </a:p>
          <a:p>
            <a:pPr marL="228691" indent="-228691">
              <a:buSzPct val="100000"/>
              <a:buAutoNum type="arabicPeriod"/>
            </a:pPr>
            <a:r>
              <a:t>标题为42</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noRot="1" noChangeAspect="1"/>
          </p:cNvSpPr>
          <p:nvPr>
            <p:ph type="sldImg"/>
          </p:nvPr>
        </p:nvSpPr>
        <p:spPr>
          <a:prstGeom prst="rect">
            <a:avLst/>
          </a:prstGeom>
        </p:spPr>
        <p:txBody>
          <a:bodyPr/>
          <a:lstStyle/>
          <a:p>
            <a:endParaRPr/>
          </a:p>
        </p:txBody>
      </p:sp>
      <p:sp>
        <p:nvSpPr>
          <p:cNvPr id="189" name="Shape 189"/>
          <p:cNvSpPr>
            <a:spLocks noGrp="1"/>
          </p:cNvSpPr>
          <p:nvPr>
            <p:ph type="body" sz="quarter" idx="1"/>
          </p:nvPr>
        </p:nvSpPr>
        <p:spPr>
          <a:prstGeom prst="rect">
            <a:avLst/>
          </a:prstGeom>
        </p:spPr>
        <p:txBody>
          <a:bodyPr/>
          <a:lstStyle/>
          <a:p>
            <a:pPr marL="228691" indent="-228691">
              <a:buSzPct val="100000"/>
              <a:buAutoNum type="arabicPeriod"/>
            </a:pPr>
            <a:r>
              <a:t>请注意修改证道题目和讲员</a:t>
            </a:r>
          </a:p>
          <a:p>
            <a:pPr marL="228691" indent="-228691">
              <a:buSzPct val="100000"/>
              <a:buAutoNum type="arabicPeriod"/>
            </a:pPr>
            <a:r>
              <a:t>标题为42</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prstGeom prst="rect">
            <a:avLst/>
          </a:prstGeom>
        </p:spPr>
        <p:txBody>
          <a:bodyPr/>
          <a:lstStyle/>
          <a:p>
            <a:endParaRPr/>
          </a:p>
        </p:txBody>
      </p:sp>
      <p:sp>
        <p:nvSpPr>
          <p:cNvPr id="195" name="Shape 195"/>
          <p:cNvSpPr>
            <a:spLocks noGrp="1"/>
          </p:cNvSpPr>
          <p:nvPr>
            <p:ph type="body" sz="quarter" idx="1"/>
          </p:nvPr>
        </p:nvSpPr>
        <p:spPr>
          <a:prstGeom prst="rect">
            <a:avLst/>
          </a:prstGeom>
        </p:spPr>
        <p:txBody>
          <a:bodyPr/>
          <a:lstStyle/>
          <a:p>
            <a:pPr marL="228691" indent="-228691">
              <a:buSzPct val="100000"/>
              <a:buAutoNum type="arabicPeriod"/>
            </a:pPr>
            <a:r>
              <a:t>请注意修改证道题目和讲员</a:t>
            </a:r>
          </a:p>
          <a:p>
            <a:pPr marL="228691" indent="-228691">
              <a:buSzPct val="100000"/>
              <a:buAutoNum type="arabicPeriod"/>
            </a:pPr>
            <a:r>
              <a:t>标题为42</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endParaRPr/>
          </a:p>
        </p:txBody>
      </p:sp>
      <p:sp>
        <p:nvSpPr>
          <p:cNvPr id="202" name="Shape 202"/>
          <p:cNvSpPr>
            <a:spLocks noGrp="1"/>
          </p:cNvSpPr>
          <p:nvPr>
            <p:ph type="body" sz="quarter" idx="1"/>
          </p:nvPr>
        </p:nvSpPr>
        <p:spPr>
          <a:prstGeom prst="rect">
            <a:avLst/>
          </a:prstGeom>
        </p:spPr>
        <p:txBody>
          <a:bodyPr/>
          <a:lstStyle/>
          <a:p>
            <a:pPr marL="228691" indent="-228691">
              <a:buSzPct val="100000"/>
              <a:buAutoNum type="arabicPeriod"/>
            </a:pPr>
            <a:r>
              <a:t>请注意修改证道题目和讲员</a:t>
            </a:r>
          </a:p>
          <a:p>
            <a:pPr marL="228691" indent="-228691">
              <a:buSzPct val="100000"/>
              <a:buAutoNum type="arabicPeriod"/>
            </a:pPr>
            <a:r>
              <a:t>标题为42</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p>
            <a:pPr marL="228691" indent="-228691">
              <a:buSzPct val="100000"/>
              <a:buAutoNum type="arabicPeriod"/>
            </a:pPr>
            <a:r>
              <a:t>请注意修改证道题目和讲员</a:t>
            </a:r>
          </a:p>
          <a:p>
            <a:pPr marL="228691" indent="-228691">
              <a:buSzPct val="100000"/>
              <a:buAutoNum type="arabicPeriod"/>
            </a:pPr>
            <a:r>
              <a:t>标题为42</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noRot="1" noChangeAspect="1"/>
          </p:cNvSpPr>
          <p:nvPr>
            <p:ph type="sldImg"/>
          </p:nvPr>
        </p:nvSpPr>
        <p:spPr>
          <a:prstGeom prst="rect">
            <a:avLst/>
          </a:prstGeom>
        </p:spPr>
        <p:txBody>
          <a:bodyPr/>
          <a:lstStyle/>
          <a:p>
            <a:endParaRPr/>
          </a:p>
        </p:txBody>
      </p:sp>
      <p:sp>
        <p:nvSpPr>
          <p:cNvPr id="214" name="Shape 214"/>
          <p:cNvSpPr>
            <a:spLocks noGrp="1"/>
          </p:cNvSpPr>
          <p:nvPr>
            <p:ph type="body" sz="quarter" idx="1"/>
          </p:nvPr>
        </p:nvSpPr>
        <p:spPr>
          <a:prstGeom prst="rect">
            <a:avLst/>
          </a:prstGeom>
        </p:spPr>
        <p:txBody>
          <a:bodyPr/>
          <a:lstStyle/>
          <a:p>
            <a:pPr marL="228691" indent="-228691">
              <a:buSzPct val="100000"/>
              <a:buAutoNum type="arabicPeriod"/>
            </a:pPr>
            <a:r>
              <a:t>请注意修改证道题目和讲员</a:t>
            </a:r>
          </a:p>
          <a:p>
            <a:pPr marL="228691" indent="-228691">
              <a:buSzPct val="100000"/>
              <a:buAutoNum type="arabicPeriod"/>
            </a:pPr>
            <a:r>
              <a:t>标题为42</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noRot="1" noChangeAspect="1"/>
          </p:cNvSpPr>
          <p:nvPr>
            <p:ph type="sldImg"/>
          </p:nvPr>
        </p:nvSpPr>
        <p:spPr>
          <a:prstGeom prst="rect">
            <a:avLst/>
          </a:prstGeom>
        </p:spPr>
        <p:txBody>
          <a:bodyPr/>
          <a:lstStyle/>
          <a:p>
            <a:endParaRPr/>
          </a:p>
        </p:txBody>
      </p:sp>
      <p:sp>
        <p:nvSpPr>
          <p:cNvPr id="220" name="Shape 220"/>
          <p:cNvSpPr>
            <a:spLocks noGrp="1"/>
          </p:cNvSpPr>
          <p:nvPr>
            <p:ph type="body" sz="quarter" idx="1"/>
          </p:nvPr>
        </p:nvSpPr>
        <p:spPr>
          <a:prstGeom prst="rect">
            <a:avLst/>
          </a:prstGeom>
        </p:spPr>
        <p:txBody>
          <a:bodyPr/>
          <a:lstStyle/>
          <a:p>
            <a:pPr marL="228691" indent="-228691">
              <a:buSzPct val="100000"/>
              <a:buAutoNum type="arabicPeriod"/>
            </a:pPr>
            <a:r>
              <a:t>请注意修改证道题目和讲员</a:t>
            </a:r>
          </a:p>
          <a:p>
            <a:pPr marL="228691" indent="-228691">
              <a:buSzPct val="100000"/>
              <a:buAutoNum type="arabicPeriod"/>
            </a:pPr>
            <a:r>
              <a:t>标题为42</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prstGeom prst="rect">
            <a:avLst/>
          </a:prstGeom>
        </p:spPr>
        <p:txBody>
          <a:bodyPr/>
          <a:lstStyle/>
          <a:p>
            <a:endParaRPr/>
          </a:p>
        </p:txBody>
      </p:sp>
      <p:sp>
        <p:nvSpPr>
          <p:cNvPr id="226" name="Shape 226"/>
          <p:cNvSpPr>
            <a:spLocks noGrp="1"/>
          </p:cNvSpPr>
          <p:nvPr>
            <p:ph type="body" sz="quarter" idx="1"/>
          </p:nvPr>
        </p:nvSpPr>
        <p:spPr>
          <a:prstGeom prst="rect">
            <a:avLst/>
          </a:prstGeom>
        </p:spPr>
        <p:txBody>
          <a:bodyPr/>
          <a:lstStyle/>
          <a:p>
            <a:pPr marL="228691" indent="-228691">
              <a:buSzPct val="100000"/>
              <a:buAutoNum type="arabicPeriod"/>
            </a:pPr>
            <a:r>
              <a:t>请注意修改证道题目和讲员</a:t>
            </a:r>
          </a:p>
          <a:p>
            <a:pPr marL="228691" indent="-228691">
              <a:buSzPct val="100000"/>
              <a:buAutoNum type="arabicPeriod"/>
            </a:pPr>
            <a:r>
              <a:t>标题为42</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noRot="1" noChangeAspect="1"/>
          </p:cNvSpPr>
          <p:nvPr>
            <p:ph type="sldImg"/>
          </p:nvPr>
        </p:nvSpPr>
        <p:spPr>
          <a:prstGeom prst="rect">
            <a:avLst/>
          </a:prstGeom>
        </p:spPr>
        <p:txBody>
          <a:bodyPr/>
          <a:lstStyle/>
          <a:p>
            <a:endParaRPr/>
          </a:p>
        </p:txBody>
      </p:sp>
      <p:sp>
        <p:nvSpPr>
          <p:cNvPr id="232" name="Shape 232"/>
          <p:cNvSpPr>
            <a:spLocks noGrp="1"/>
          </p:cNvSpPr>
          <p:nvPr>
            <p:ph type="body" sz="quarter" idx="1"/>
          </p:nvPr>
        </p:nvSpPr>
        <p:spPr>
          <a:prstGeom prst="rect">
            <a:avLst/>
          </a:prstGeom>
        </p:spPr>
        <p:txBody>
          <a:bodyPr/>
          <a:lstStyle/>
          <a:p>
            <a:pPr marL="228691" indent="-228691">
              <a:buSzPct val="100000"/>
              <a:buAutoNum type="arabicPeriod"/>
            </a:pPr>
            <a:r>
              <a:t>请注意修改证道题目和讲员</a:t>
            </a:r>
          </a:p>
          <a:p>
            <a:pPr marL="228691" indent="-228691">
              <a:buSzPct val="100000"/>
              <a:buAutoNum type="arabicPeriod"/>
            </a:pPr>
            <a:r>
              <a:t>标题为42</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noRot="1" noChangeAspect="1"/>
          </p:cNvSpPr>
          <p:nvPr>
            <p:ph type="sldImg"/>
          </p:nvPr>
        </p:nvSpPr>
        <p:spPr>
          <a:prstGeom prst="rect">
            <a:avLst/>
          </a:prstGeom>
        </p:spPr>
        <p:txBody>
          <a:bodyPr/>
          <a:lstStyle/>
          <a:p>
            <a:endParaRPr/>
          </a:p>
        </p:txBody>
      </p:sp>
      <p:sp>
        <p:nvSpPr>
          <p:cNvPr id="238" name="Shape 238"/>
          <p:cNvSpPr>
            <a:spLocks noGrp="1"/>
          </p:cNvSpPr>
          <p:nvPr>
            <p:ph type="body" sz="quarter" idx="1"/>
          </p:nvPr>
        </p:nvSpPr>
        <p:spPr>
          <a:prstGeom prst="rect">
            <a:avLst/>
          </a:prstGeom>
        </p:spPr>
        <p:txBody>
          <a:bodyPr/>
          <a:lstStyle/>
          <a:p>
            <a:pPr marL="228691" indent="-228691">
              <a:buSzPct val="100000"/>
              <a:buAutoNum type="arabicPeriod"/>
            </a:pPr>
            <a:r>
              <a:t>请注意修改证道题目和讲员</a:t>
            </a:r>
          </a:p>
          <a:p>
            <a:pPr marL="228691" indent="-228691">
              <a:buSzPct val="100000"/>
              <a:buAutoNum type="arabicPeriod"/>
            </a:pPr>
            <a:r>
              <a:t>标题为42</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697194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noRot="1" noChangeAspect="1"/>
          </p:cNvSpPr>
          <p:nvPr>
            <p:ph type="sldImg"/>
          </p:nvPr>
        </p:nvSpPr>
        <p:spPr>
          <a:prstGeom prst="rect">
            <a:avLst/>
          </a:prstGeom>
        </p:spPr>
        <p:txBody>
          <a:bodyPr/>
          <a:lstStyle/>
          <a:p>
            <a:endParaRPr/>
          </a:p>
        </p:txBody>
      </p:sp>
      <p:sp>
        <p:nvSpPr>
          <p:cNvPr id="244" name="Shape 244"/>
          <p:cNvSpPr>
            <a:spLocks noGrp="1"/>
          </p:cNvSpPr>
          <p:nvPr>
            <p:ph type="body" sz="quarter" idx="1"/>
          </p:nvPr>
        </p:nvSpPr>
        <p:spPr>
          <a:prstGeom prst="rect">
            <a:avLst/>
          </a:prstGeom>
        </p:spPr>
        <p:txBody>
          <a:bodyPr/>
          <a:lstStyle/>
          <a:p>
            <a:pPr marL="228691" indent="-228691">
              <a:buSzPct val="100000"/>
              <a:buAutoNum type="arabicPeriod"/>
            </a:pPr>
            <a:r>
              <a:t>请注意修改证道题目和讲员</a:t>
            </a:r>
          </a:p>
          <a:p>
            <a:pPr marL="228691" indent="-228691">
              <a:buSzPct val="100000"/>
              <a:buAutoNum type="arabicPeriod"/>
            </a:pPr>
            <a:r>
              <a:t>标题为42</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pPr marL="228691" indent="-228691">
              <a:buSzPct val="100000"/>
              <a:buAutoNum type="arabicPeriod"/>
            </a:pPr>
            <a:r>
              <a:t>请注意修改证道题目和讲员</a:t>
            </a:r>
          </a:p>
          <a:p>
            <a:pPr marL="228691" indent="-228691">
              <a:buSzPct val="100000"/>
              <a:buAutoNum type="arabicPeriod"/>
            </a:pPr>
            <a:r>
              <a:t>标题为42</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noRot="1" noChangeAspect="1"/>
          </p:cNvSpPr>
          <p:nvPr>
            <p:ph type="sldImg"/>
          </p:nvPr>
        </p:nvSpPr>
        <p:spPr>
          <a:prstGeom prst="rect">
            <a:avLst/>
          </a:prstGeom>
        </p:spPr>
        <p:txBody>
          <a:bodyPr/>
          <a:lstStyle/>
          <a:p>
            <a:endParaRPr/>
          </a:p>
        </p:txBody>
      </p:sp>
      <p:sp>
        <p:nvSpPr>
          <p:cNvPr id="256" name="Shape 256"/>
          <p:cNvSpPr>
            <a:spLocks noGrp="1"/>
          </p:cNvSpPr>
          <p:nvPr>
            <p:ph type="body" sz="quarter" idx="1"/>
          </p:nvPr>
        </p:nvSpPr>
        <p:spPr>
          <a:prstGeom prst="rect">
            <a:avLst/>
          </a:prstGeom>
        </p:spPr>
        <p:txBody>
          <a:bodyPr/>
          <a:lstStyle/>
          <a:p>
            <a:pPr marL="228691" indent="-228691">
              <a:buSzPct val="100000"/>
              <a:buAutoNum type="arabicPeriod"/>
            </a:pPr>
            <a:r>
              <a:t>请注意修改证道题目和讲员</a:t>
            </a:r>
          </a:p>
          <a:p>
            <a:pPr marL="228691" indent="-228691">
              <a:buSzPct val="100000"/>
              <a:buAutoNum type="arabicPeriod"/>
            </a:pPr>
            <a:r>
              <a:t>标题为42</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noRot="1" noChangeAspect="1"/>
          </p:cNvSpPr>
          <p:nvPr>
            <p:ph type="sldImg"/>
          </p:nvPr>
        </p:nvSpPr>
        <p:spPr>
          <a:prstGeom prst="rect">
            <a:avLst/>
          </a:prstGeom>
        </p:spPr>
        <p:txBody>
          <a:bodyPr/>
          <a:lstStyle/>
          <a:p>
            <a:endParaRPr/>
          </a:p>
        </p:txBody>
      </p:sp>
      <p:sp>
        <p:nvSpPr>
          <p:cNvPr id="262" name="Shape 262"/>
          <p:cNvSpPr>
            <a:spLocks noGrp="1"/>
          </p:cNvSpPr>
          <p:nvPr>
            <p:ph type="body" sz="quarter" idx="1"/>
          </p:nvPr>
        </p:nvSpPr>
        <p:spPr>
          <a:prstGeom prst="rect">
            <a:avLst/>
          </a:prstGeom>
        </p:spPr>
        <p:txBody>
          <a:bodyPr/>
          <a:lstStyle/>
          <a:p>
            <a:pPr marL="228691" indent="-228691">
              <a:buSzPct val="100000"/>
              <a:buAutoNum type="arabicPeriod"/>
            </a:pPr>
            <a:r>
              <a:t>请注意修改证道题目和讲员</a:t>
            </a:r>
          </a:p>
          <a:p>
            <a:pPr marL="228691" indent="-228691">
              <a:buSzPct val="100000"/>
              <a:buAutoNum type="arabicPeriod"/>
            </a:pPr>
            <a:r>
              <a:t>标题为42</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286329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494145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99240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00925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798680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92856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111967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008190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108951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155010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481101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553848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pPr marL="228600" indent="-228600">
              <a:buSzPct val="100000"/>
              <a:buAutoNum type="arabicPeriod"/>
              <a:defRPr>
                <a:latin typeface="SimSun"/>
                <a:ea typeface="SimSun"/>
                <a:cs typeface="SimSun"/>
                <a:sym typeface="SimSun"/>
              </a:defRPr>
            </a:pPr>
            <a:r>
              <a:t>讲道内容可从牧师师母/同工处获得。</a:t>
            </a:r>
          </a:p>
          <a:p>
            <a:pPr marL="228600" indent="-228600">
              <a:buSzPct val="100000"/>
              <a:buAutoNum type="arabicPeriod"/>
              <a:defRPr>
                <a:latin typeface="SimSun"/>
                <a:ea typeface="SimSun"/>
                <a:cs typeface="SimSun"/>
                <a:sym typeface="SimSun"/>
              </a:defRPr>
            </a:pPr>
            <a:r>
              <a:t>牧师提供的讲道大纲是繁体字的，请尽量转换成简体字。推荐网站：</a:t>
            </a:r>
            <a:r>
              <a:rPr>
                <a:latin typeface="+mn-lt"/>
                <a:ea typeface="+mn-ea"/>
                <a:cs typeface="+mn-cs"/>
                <a:sym typeface="等线"/>
              </a:rPr>
              <a:t>http://www.hao123.com/haoserver/jianfanzh.htm</a:t>
            </a:r>
          </a:p>
          <a:p>
            <a:pPr marL="228600" indent="-228600">
              <a:buSzPct val="100000"/>
              <a:buAutoNum type="arabicPeriod"/>
              <a:defRPr>
                <a:latin typeface="SimSun"/>
                <a:ea typeface="SimSun"/>
                <a:cs typeface="SimSun"/>
                <a:sym typeface="SimSun"/>
              </a:defRPr>
            </a:pPr>
            <a:r>
              <a:t>正文内容是由牧师逐项播放的，请为每项内容加入动画。</a:t>
            </a:r>
          </a:p>
          <a:p>
            <a:pPr marL="228600" indent="-228600">
              <a:buSzPct val="100000"/>
              <a:buAutoNum type="arabicPeriod"/>
              <a:defRPr>
                <a:latin typeface="SimSun"/>
                <a:ea typeface="SimSun"/>
                <a:cs typeface="SimSun"/>
                <a:sym typeface="SimSun"/>
              </a:defRPr>
            </a:pPr>
            <a:r>
              <a:t>请保持正文对齐，标题为</a:t>
            </a:r>
            <a:r>
              <a:rPr>
                <a:latin typeface="+mn-lt"/>
                <a:ea typeface="+mn-ea"/>
                <a:cs typeface="+mn-cs"/>
                <a:sym typeface="等线"/>
              </a:rPr>
              <a:t>36</a:t>
            </a:r>
            <a:r>
              <a:t>，字体</a:t>
            </a:r>
            <a:r>
              <a:rPr>
                <a:latin typeface="+mn-lt"/>
                <a:ea typeface="+mn-ea"/>
                <a:cs typeface="+mn-cs"/>
                <a:sym typeface="等线"/>
              </a:rPr>
              <a:t>34</a:t>
            </a:r>
            <a:r>
              <a:t>。</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pPr marL="228600" indent="-228600">
              <a:buSzPct val="100000"/>
              <a:buAutoNum type="arabicPeriod"/>
              <a:defRPr>
                <a:latin typeface="SimSun"/>
                <a:ea typeface="SimSun"/>
                <a:cs typeface="SimSun"/>
                <a:sym typeface="SimSun"/>
              </a:defRPr>
            </a:pPr>
            <a:r>
              <a:t>讲道内容可从牧师师母/同工处获得。</a:t>
            </a:r>
          </a:p>
          <a:p>
            <a:pPr marL="228600" indent="-228600">
              <a:buSzPct val="100000"/>
              <a:buAutoNum type="arabicPeriod"/>
              <a:defRPr>
                <a:latin typeface="SimSun"/>
                <a:ea typeface="SimSun"/>
                <a:cs typeface="SimSun"/>
                <a:sym typeface="SimSun"/>
              </a:defRPr>
            </a:pPr>
            <a:r>
              <a:t>牧师提供的讲道大纲是繁体字的，请尽量转换成简体字。推荐网站：</a:t>
            </a:r>
            <a:r>
              <a:rPr>
                <a:latin typeface="+mn-lt"/>
                <a:ea typeface="+mn-ea"/>
                <a:cs typeface="+mn-cs"/>
                <a:sym typeface="等线"/>
              </a:rPr>
              <a:t>http://www.hao123.com/haoserver/jianfanzh.htm</a:t>
            </a:r>
          </a:p>
          <a:p>
            <a:pPr marL="228600" indent="-228600">
              <a:buSzPct val="100000"/>
              <a:buAutoNum type="arabicPeriod"/>
              <a:defRPr>
                <a:latin typeface="SimSun"/>
                <a:ea typeface="SimSun"/>
                <a:cs typeface="SimSun"/>
                <a:sym typeface="SimSun"/>
              </a:defRPr>
            </a:pPr>
            <a:r>
              <a:t>正文内容是由牧师逐项播放的，请为每项内容加入动画。</a:t>
            </a:r>
          </a:p>
          <a:p>
            <a:pPr marL="228600" indent="-228600">
              <a:buSzPct val="100000"/>
              <a:buAutoNum type="arabicPeriod"/>
              <a:defRPr>
                <a:latin typeface="SimSun"/>
                <a:ea typeface="SimSun"/>
                <a:cs typeface="SimSun"/>
                <a:sym typeface="SimSun"/>
              </a:defRPr>
            </a:pPr>
            <a:r>
              <a:t>请保持正文对齐，标题为</a:t>
            </a:r>
            <a:r>
              <a:rPr>
                <a:latin typeface="+mn-lt"/>
                <a:ea typeface="+mn-ea"/>
                <a:cs typeface="+mn-cs"/>
                <a:sym typeface="等线"/>
              </a:rPr>
              <a:t>36</a:t>
            </a:r>
            <a:r>
              <a:t>，字体</a:t>
            </a:r>
            <a:r>
              <a:rPr>
                <a:latin typeface="+mn-lt"/>
                <a:ea typeface="+mn-ea"/>
                <a:cs typeface="+mn-cs"/>
                <a:sym typeface="等线"/>
              </a:rPr>
              <a:t>34</a:t>
            </a:r>
            <a:r>
              <a:t>。</a:t>
            </a:r>
          </a:p>
        </p:txBody>
      </p:sp>
    </p:spTree>
    <p:extLst>
      <p:ext uri="{BB962C8B-B14F-4D97-AF65-F5344CB8AC3E}">
        <p14:creationId xmlns:p14="http://schemas.microsoft.com/office/powerpoint/2010/main" val="1951345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90317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4696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sz="1200" b="0" i="0" u="none" strike="noStrike" kern="1200" cap="none" spc="0" normalizeH="0" baseline="0" noProof="0">
                <a:ln>
                  <a:noFill/>
                </a:ln>
                <a:solidFill>
                  <a:prstClr val="black"/>
                </a:solidFill>
                <a:effectLst/>
                <a:uLnTx/>
                <a:uFillTx/>
                <a:latin typeface="等线"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00336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853FCE5-64A3-3F48-8FE4-AFF90259B521}" type="datetimeFigureOut">
              <a:rPr kumimoji="1" lang="zh-CN" altLang="en-US" smtClean="0"/>
              <a:t>2024/7/6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4B0402C-CD9B-304C-88CA-962A8E780B10}" type="slidenum">
              <a:rPr kumimoji="1" lang="zh-CN" altLang="en-US" smtClean="0"/>
              <a:t>‹#›</a:t>
            </a:fld>
            <a:endParaRPr kumimoji="1" lang="zh-CN" altLang="en-US"/>
          </a:p>
        </p:txBody>
      </p:sp>
    </p:spTree>
    <p:extLst>
      <p:ext uri="{BB962C8B-B14F-4D97-AF65-F5344CB8AC3E}">
        <p14:creationId xmlns:p14="http://schemas.microsoft.com/office/powerpoint/2010/main" val="351873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853FCE5-64A3-3F48-8FE4-AFF90259B521}" type="datetimeFigureOut">
              <a:rPr kumimoji="1" lang="zh-CN" altLang="en-US" smtClean="0"/>
              <a:t>2024/7/6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4B0402C-CD9B-304C-88CA-962A8E780B10}" type="slidenum">
              <a:rPr kumimoji="1" lang="zh-CN" altLang="en-US" smtClean="0"/>
              <a:t>‹#›</a:t>
            </a:fld>
            <a:endParaRPr kumimoji="1" lang="zh-CN" altLang="en-US"/>
          </a:p>
        </p:txBody>
      </p:sp>
    </p:spTree>
    <p:extLst>
      <p:ext uri="{BB962C8B-B14F-4D97-AF65-F5344CB8AC3E}">
        <p14:creationId xmlns:p14="http://schemas.microsoft.com/office/powerpoint/2010/main" val="2794746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853FCE5-64A3-3F48-8FE4-AFF90259B521}" type="datetimeFigureOut">
              <a:rPr kumimoji="1" lang="zh-CN" altLang="en-US" smtClean="0"/>
              <a:t>2024/7/6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4B0402C-CD9B-304C-88CA-962A8E780B10}" type="slidenum">
              <a:rPr kumimoji="1" lang="zh-CN" altLang="en-US" smtClean="0"/>
              <a:t>‹#›</a:t>
            </a:fld>
            <a:endParaRPr kumimoji="1" lang="zh-CN" altLang="en-US"/>
          </a:p>
        </p:txBody>
      </p:sp>
    </p:spTree>
    <p:extLst>
      <p:ext uri="{BB962C8B-B14F-4D97-AF65-F5344CB8AC3E}">
        <p14:creationId xmlns:p14="http://schemas.microsoft.com/office/powerpoint/2010/main" val="1178681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853FCE5-64A3-3F48-8FE4-AFF90259B521}" type="datetimeFigureOut">
              <a:rPr kumimoji="1" lang="zh-CN" altLang="en-US" smtClean="0"/>
              <a:t>2024/7/6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4B0402C-CD9B-304C-88CA-962A8E780B10}" type="slidenum">
              <a:rPr kumimoji="1" lang="zh-CN" altLang="en-US" smtClean="0"/>
              <a:t>‹#›</a:t>
            </a:fld>
            <a:endParaRPr kumimoji="1" lang="zh-CN" altLang="en-US"/>
          </a:p>
        </p:txBody>
      </p:sp>
    </p:spTree>
    <p:extLst>
      <p:ext uri="{BB962C8B-B14F-4D97-AF65-F5344CB8AC3E}">
        <p14:creationId xmlns:p14="http://schemas.microsoft.com/office/powerpoint/2010/main" val="2582559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853FCE5-64A3-3F48-8FE4-AFF90259B521}" type="datetimeFigureOut">
              <a:rPr kumimoji="1" lang="zh-CN" altLang="en-US" smtClean="0"/>
              <a:t>2024/7/6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4B0402C-CD9B-304C-88CA-962A8E780B10}" type="slidenum">
              <a:rPr kumimoji="1" lang="zh-CN" altLang="en-US" smtClean="0"/>
              <a:t>‹#›</a:t>
            </a:fld>
            <a:endParaRPr kumimoji="1" lang="zh-CN" altLang="en-US"/>
          </a:p>
        </p:txBody>
      </p:sp>
    </p:spTree>
    <p:extLst>
      <p:ext uri="{BB962C8B-B14F-4D97-AF65-F5344CB8AC3E}">
        <p14:creationId xmlns:p14="http://schemas.microsoft.com/office/powerpoint/2010/main" val="2587883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853FCE5-64A3-3F48-8FE4-AFF90259B521}" type="datetimeFigureOut">
              <a:rPr kumimoji="1" lang="zh-CN" altLang="en-US" smtClean="0"/>
              <a:t>2024/7/6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4B0402C-CD9B-304C-88CA-962A8E780B10}" type="slidenum">
              <a:rPr kumimoji="1" lang="zh-CN" altLang="en-US" smtClean="0"/>
              <a:t>‹#›</a:t>
            </a:fld>
            <a:endParaRPr kumimoji="1" lang="zh-CN" altLang="en-US"/>
          </a:p>
        </p:txBody>
      </p:sp>
    </p:spTree>
    <p:extLst>
      <p:ext uri="{BB962C8B-B14F-4D97-AF65-F5344CB8AC3E}">
        <p14:creationId xmlns:p14="http://schemas.microsoft.com/office/powerpoint/2010/main" val="2462289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853FCE5-64A3-3F48-8FE4-AFF90259B521}" type="datetimeFigureOut">
              <a:rPr kumimoji="1" lang="zh-CN" altLang="en-US" smtClean="0"/>
              <a:t>2024/7/6</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C4B0402C-CD9B-304C-88CA-962A8E780B10}" type="slidenum">
              <a:rPr kumimoji="1" lang="zh-CN" altLang="en-US" smtClean="0"/>
              <a:t>‹#›</a:t>
            </a:fld>
            <a:endParaRPr kumimoji="1" lang="zh-CN" altLang="en-US"/>
          </a:p>
        </p:txBody>
      </p:sp>
    </p:spTree>
    <p:extLst>
      <p:ext uri="{BB962C8B-B14F-4D97-AF65-F5344CB8AC3E}">
        <p14:creationId xmlns:p14="http://schemas.microsoft.com/office/powerpoint/2010/main" val="1302900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853FCE5-64A3-3F48-8FE4-AFF90259B521}" type="datetimeFigureOut">
              <a:rPr kumimoji="1" lang="zh-CN" altLang="en-US" smtClean="0"/>
              <a:t>2024/7/6</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C4B0402C-CD9B-304C-88CA-962A8E780B10}" type="slidenum">
              <a:rPr kumimoji="1" lang="zh-CN" altLang="en-US" smtClean="0"/>
              <a:t>‹#›</a:t>
            </a:fld>
            <a:endParaRPr kumimoji="1" lang="zh-CN" altLang="en-US"/>
          </a:p>
        </p:txBody>
      </p:sp>
    </p:spTree>
    <p:extLst>
      <p:ext uri="{BB962C8B-B14F-4D97-AF65-F5344CB8AC3E}">
        <p14:creationId xmlns:p14="http://schemas.microsoft.com/office/powerpoint/2010/main" val="3818534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53FCE5-64A3-3F48-8FE4-AFF90259B521}" type="datetimeFigureOut">
              <a:rPr kumimoji="1" lang="zh-CN" altLang="en-US" smtClean="0"/>
              <a:t>2024/7/6</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C4B0402C-CD9B-304C-88CA-962A8E780B10}" type="slidenum">
              <a:rPr kumimoji="1" lang="zh-CN" altLang="en-US" smtClean="0"/>
              <a:t>‹#›</a:t>
            </a:fld>
            <a:endParaRPr kumimoji="1" lang="zh-CN" altLang="en-US"/>
          </a:p>
        </p:txBody>
      </p:sp>
    </p:spTree>
    <p:extLst>
      <p:ext uri="{BB962C8B-B14F-4D97-AF65-F5344CB8AC3E}">
        <p14:creationId xmlns:p14="http://schemas.microsoft.com/office/powerpoint/2010/main" val="3451398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853FCE5-64A3-3F48-8FE4-AFF90259B521}" type="datetimeFigureOut">
              <a:rPr kumimoji="1" lang="zh-CN" altLang="en-US" smtClean="0"/>
              <a:t>2024/7/6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4B0402C-CD9B-304C-88CA-962A8E780B10}" type="slidenum">
              <a:rPr kumimoji="1" lang="zh-CN" altLang="en-US" smtClean="0"/>
              <a:t>‹#›</a:t>
            </a:fld>
            <a:endParaRPr kumimoji="1" lang="zh-CN" altLang="en-US"/>
          </a:p>
        </p:txBody>
      </p:sp>
    </p:spTree>
    <p:extLst>
      <p:ext uri="{BB962C8B-B14F-4D97-AF65-F5344CB8AC3E}">
        <p14:creationId xmlns:p14="http://schemas.microsoft.com/office/powerpoint/2010/main" val="818854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853FCE5-64A3-3F48-8FE4-AFF90259B521}" type="datetimeFigureOut">
              <a:rPr kumimoji="1" lang="zh-CN" altLang="en-US" smtClean="0"/>
              <a:t>2024/7/6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4B0402C-CD9B-304C-88CA-962A8E780B10}" type="slidenum">
              <a:rPr kumimoji="1" lang="zh-CN" altLang="en-US" smtClean="0"/>
              <a:t>‹#›</a:t>
            </a:fld>
            <a:endParaRPr kumimoji="1" lang="zh-CN" altLang="en-US"/>
          </a:p>
        </p:txBody>
      </p:sp>
    </p:spTree>
    <p:extLst>
      <p:ext uri="{BB962C8B-B14F-4D97-AF65-F5344CB8AC3E}">
        <p14:creationId xmlns:p14="http://schemas.microsoft.com/office/powerpoint/2010/main" val="433376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53FCE5-64A3-3F48-8FE4-AFF90259B521}" type="datetimeFigureOut">
              <a:rPr kumimoji="1" lang="zh-CN" altLang="en-US" smtClean="0"/>
              <a:t>2024/7/6</a:t>
            </a:fld>
            <a:endParaRPr kumimoji="1"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B0402C-CD9B-304C-88CA-962A8E780B10}" type="slidenum">
              <a:rPr kumimoji="1" lang="zh-CN" altLang="en-US" smtClean="0"/>
              <a:t>‹#›</a:t>
            </a:fld>
            <a:endParaRPr kumimoji="1" lang="zh-CN" altLang="en-US"/>
          </a:p>
        </p:txBody>
      </p:sp>
    </p:spTree>
    <p:extLst>
      <p:ext uri="{BB962C8B-B14F-4D97-AF65-F5344CB8AC3E}">
        <p14:creationId xmlns:p14="http://schemas.microsoft.com/office/powerpoint/2010/main" val="35096828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p3"/><Relationship Id="rId1" Type="http://schemas.microsoft.com/office/2007/relationships/media" Target="../media/media8.mp3"/><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p3"/><Relationship Id="rId1" Type="http://schemas.microsoft.com/office/2007/relationships/media" Target="../media/media9.mp3"/><Relationship Id="rId4" Type="http://schemas.openxmlformats.org/officeDocument/2006/relationships/image" Target="../media/image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p3"/><Relationship Id="rId1" Type="http://schemas.microsoft.com/office/2007/relationships/media" Target="../media/media10.mp3"/><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p3"/><Relationship Id="rId1" Type="http://schemas.microsoft.com/office/2007/relationships/media" Target="../media/media10.mp3"/><Relationship Id="rId4" Type="http://schemas.openxmlformats.org/officeDocument/2006/relationships/image" Target="../media/image4.png"/></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p3"/><Relationship Id="rId1" Type="http://schemas.microsoft.com/office/2007/relationships/media" Target="../media/media10.mp3"/><Relationship Id="rId4" Type="http://schemas.openxmlformats.org/officeDocument/2006/relationships/image" Target="../media/image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p3"/><Relationship Id="rId1" Type="http://schemas.microsoft.com/office/2007/relationships/media" Target="../media/media11.mp3"/><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p3"/><Relationship Id="rId1" Type="http://schemas.microsoft.com/office/2007/relationships/media" Target="../media/media12.mp3"/><Relationship Id="rId4" Type="http://schemas.openxmlformats.org/officeDocument/2006/relationships/image" Target="../media/image4.png"/></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4.png"/><Relationship Id="rId4" Type="http://schemas.openxmlformats.org/officeDocument/2006/relationships/image" Target="../media/image11.jpg"/></Relationships>
</file>

<file path=ppt/slides/_rels/slide14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6.png"/><Relationship Id="rId4"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png"/><Relationship Id="rId4"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6.png"/><Relationship Id="rId4" Type="http://schemas.openxmlformats.org/officeDocument/2006/relationships/notesSlide" Target="../notesSlides/notesSlide5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WAV"/><Relationship Id="rId1" Type="http://schemas.microsoft.com/office/2007/relationships/media" Target="../media/media7.WAV"/><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05DEAC2-1FB9-8D89-5D1C-45F744108DD7}"/>
              </a:ext>
            </a:extLst>
          </p:cNvPr>
          <p:cNvPicPr>
            <a:picLocks noChangeAspect="1"/>
          </p:cNvPicPr>
          <p:nvPr/>
        </p:nvPicPr>
        <p:blipFill>
          <a:blip r:embed="rId3"/>
          <a:stretch>
            <a:fillRect/>
          </a:stretch>
        </p:blipFill>
        <p:spPr>
          <a:xfrm>
            <a:off x="0" y="0"/>
            <a:ext cx="9144000" cy="6858000"/>
          </a:xfrm>
          <a:prstGeom prst="rect">
            <a:avLst/>
          </a:prstGeom>
        </p:spPr>
      </p:pic>
      <p:graphicFrame>
        <p:nvGraphicFramePr>
          <p:cNvPr id="6" name="表格 6">
            <a:extLst>
              <a:ext uri="{FF2B5EF4-FFF2-40B4-BE49-F238E27FC236}">
                <a16:creationId xmlns:a16="http://schemas.microsoft.com/office/drawing/2014/main" id="{CE9A1FCE-BC0D-FA8A-20D3-9C4269344D8F}"/>
              </a:ext>
            </a:extLst>
          </p:cNvPr>
          <p:cNvGraphicFramePr>
            <a:graphicFrameLocks noGrp="1"/>
          </p:cNvGraphicFramePr>
          <p:nvPr>
            <p:extLst>
              <p:ext uri="{D42A27DB-BD31-4B8C-83A1-F6EECF244321}">
                <p14:modId xmlns:p14="http://schemas.microsoft.com/office/powerpoint/2010/main" val="1225933784"/>
              </p:ext>
            </p:extLst>
          </p:nvPr>
        </p:nvGraphicFramePr>
        <p:xfrm>
          <a:off x="1840523" y="1630679"/>
          <a:ext cx="5545015" cy="3465426"/>
        </p:xfrm>
        <a:graphic>
          <a:graphicData uri="http://schemas.openxmlformats.org/drawingml/2006/table">
            <a:tbl>
              <a:tblPr firstRow="1" bandRow="1">
                <a:tableStyleId>{7DF18680-E054-41AD-8BC1-D1AEF772440D}</a:tableStyleId>
              </a:tblPr>
              <a:tblGrid>
                <a:gridCol w="1818262">
                  <a:extLst>
                    <a:ext uri="{9D8B030D-6E8A-4147-A177-3AD203B41FA5}">
                      <a16:colId xmlns:a16="http://schemas.microsoft.com/office/drawing/2014/main" val="3225629097"/>
                    </a:ext>
                  </a:extLst>
                </a:gridCol>
                <a:gridCol w="3726753">
                  <a:extLst>
                    <a:ext uri="{9D8B030D-6E8A-4147-A177-3AD203B41FA5}">
                      <a16:colId xmlns:a16="http://schemas.microsoft.com/office/drawing/2014/main" val="3195027110"/>
                    </a:ext>
                  </a:extLst>
                </a:gridCol>
              </a:tblGrid>
              <a:tr h="577571">
                <a:tc gridSpan="2">
                  <a:txBody>
                    <a:bodyPr/>
                    <a:lstStyle/>
                    <a:p>
                      <a:pPr algn="ctr"/>
                      <a:r>
                        <a:rPr lang="zh-CN" altLang="de-DE" sz="2400" dirty="0"/>
                        <a:t>今日事奉</a:t>
                      </a:r>
                      <a:r>
                        <a:rPr lang="zh-CN" altLang="en-US" sz="2400" dirty="0"/>
                        <a:t>名单</a:t>
                      </a:r>
                    </a:p>
                  </a:txBody>
                  <a:tcPr/>
                </a:tc>
                <a:tc hMerge="1">
                  <a:txBody>
                    <a:bodyPr/>
                    <a:lstStyle/>
                    <a:p>
                      <a:endParaRPr lang="zh-CN" altLang="en-US" dirty="0"/>
                    </a:p>
                  </a:txBody>
                  <a:tcPr/>
                </a:tc>
                <a:extLst>
                  <a:ext uri="{0D108BD9-81ED-4DB2-BD59-A6C34878D82A}">
                    <a16:rowId xmlns:a16="http://schemas.microsoft.com/office/drawing/2014/main" val="3745386288"/>
                  </a:ext>
                </a:extLst>
              </a:tr>
              <a:tr h="577571">
                <a:tc>
                  <a:txBody>
                    <a:bodyPr/>
                    <a:lstStyle/>
                    <a:p>
                      <a:pPr algn="ctr"/>
                      <a:r>
                        <a:rPr lang="zh-CN" altLang="en-US" sz="2400" b="1" dirty="0"/>
                        <a:t>证道</a:t>
                      </a:r>
                    </a:p>
                  </a:txBody>
                  <a:tcPr anchor="ctr"/>
                </a:tc>
                <a:tc>
                  <a:txBody>
                    <a:bodyPr/>
                    <a:lstStyle/>
                    <a:p>
                      <a:pPr algn="ctr"/>
                      <a:r>
                        <a:rPr lang="zh-CN" altLang="de-DE" sz="2400"/>
                        <a:t>陈永安 牧师</a:t>
                      </a:r>
                      <a:endParaRPr lang="zh-CN" altLang="en-US" sz="2400" dirty="0"/>
                    </a:p>
                  </a:txBody>
                  <a:tcPr anchor="ctr"/>
                </a:tc>
                <a:extLst>
                  <a:ext uri="{0D108BD9-81ED-4DB2-BD59-A6C34878D82A}">
                    <a16:rowId xmlns:a16="http://schemas.microsoft.com/office/drawing/2014/main" val="2515414024"/>
                  </a:ext>
                </a:extLst>
              </a:tr>
              <a:tr h="577571">
                <a:tc>
                  <a:txBody>
                    <a:bodyPr/>
                    <a:lstStyle/>
                    <a:p>
                      <a:pPr algn="ctr"/>
                      <a:r>
                        <a:rPr lang="zh-CN" altLang="en-US" sz="2400" b="1" dirty="0"/>
                        <a:t>司会</a:t>
                      </a:r>
                    </a:p>
                  </a:txBody>
                  <a:tcPr anchor="ctr"/>
                </a:tc>
                <a:tc>
                  <a:txBody>
                    <a:bodyPr/>
                    <a:lstStyle/>
                    <a:p>
                      <a:pPr algn="ctr"/>
                      <a:r>
                        <a:rPr lang="zh-CN" altLang="de-DE" sz="2400" dirty="0"/>
                        <a:t>赵姗姗 姊妹</a:t>
                      </a:r>
                      <a:endParaRPr lang="zh-CN" altLang="en-US" sz="2400" dirty="0"/>
                    </a:p>
                  </a:txBody>
                  <a:tcPr anchor="ctr"/>
                </a:tc>
                <a:extLst>
                  <a:ext uri="{0D108BD9-81ED-4DB2-BD59-A6C34878D82A}">
                    <a16:rowId xmlns:a16="http://schemas.microsoft.com/office/drawing/2014/main" val="4230008387"/>
                  </a:ext>
                </a:extLst>
              </a:tr>
              <a:tr h="577571">
                <a:tc>
                  <a:txBody>
                    <a:bodyPr/>
                    <a:lstStyle/>
                    <a:p>
                      <a:pPr algn="ctr"/>
                      <a:r>
                        <a:rPr lang="en-US" altLang="zh-CN" sz="2400" b="1" dirty="0"/>
                        <a:t>PPT</a:t>
                      </a:r>
                      <a:endParaRPr lang="zh-CN" altLang="en-US" sz="2400" b="1" dirty="0"/>
                    </a:p>
                  </a:txBody>
                  <a:tcPr anchor="ctr"/>
                </a:tc>
                <a:tc>
                  <a:txBody>
                    <a:bodyPr/>
                    <a:lstStyle/>
                    <a:p>
                      <a:pPr algn="ctr"/>
                      <a:r>
                        <a:rPr lang="zh-CN" altLang="de-DE" sz="2400" dirty="0"/>
                        <a:t>杜岑罕 弟兄</a:t>
                      </a:r>
                      <a:r>
                        <a:rPr lang="zh-CN" altLang="en-US" sz="2400" dirty="0"/>
                        <a:t> </a:t>
                      </a:r>
                    </a:p>
                  </a:txBody>
                  <a:tcPr anchor="ctr"/>
                </a:tc>
                <a:extLst>
                  <a:ext uri="{0D108BD9-81ED-4DB2-BD59-A6C34878D82A}">
                    <a16:rowId xmlns:a16="http://schemas.microsoft.com/office/drawing/2014/main" val="2004727586"/>
                  </a:ext>
                </a:extLst>
              </a:tr>
              <a:tr h="577571">
                <a:tc>
                  <a:txBody>
                    <a:bodyPr/>
                    <a:lstStyle/>
                    <a:p>
                      <a:pPr algn="ctr"/>
                      <a:r>
                        <a:rPr lang="zh-CN" altLang="en-US" sz="2400" b="1" dirty="0"/>
                        <a:t>接待</a:t>
                      </a:r>
                    </a:p>
                  </a:txBody>
                  <a:tcPr anchor="ctr"/>
                </a:tc>
                <a:tc>
                  <a:txBody>
                    <a:bodyPr/>
                    <a:lstStyle/>
                    <a:p>
                      <a:pPr algn="ctr"/>
                      <a:r>
                        <a:rPr lang="de-DE" altLang="zh-CN" sz="2400" dirty="0"/>
                        <a:t>俞秀英 姊妹</a:t>
                      </a:r>
                      <a:endParaRPr lang="zh-CN" altLang="en-US" sz="2400" dirty="0"/>
                    </a:p>
                  </a:txBody>
                  <a:tcPr anchor="ctr"/>
                </a:tc>
                <a:extLst>
                  <a:ext uri="{0D108BD9-81ED-4DB2-BD59-A6C34878D82A}">
                    <a16:rowId xmlns:a16="http://schemas.microsoft.com/office/drawing/2014/main" val="33001956"/>
                  </a:ext>
                </a:extLst>
              </a:tr>
              <a:tr h="577571">
                <a:tc>
                  <a:txBody>
                    <a:bodyPr/>
                    <a:lstStyle/>
                    <a:p>
                      <a:pPr algn="ctr"/>
                      <a:r>
                        <a:rPr lang="zh-CN" altLang="en-US" sz="2400" b="1" dirty="0"/>
                        <a:t>儿童主日学</a:t>
                      </a:r>
                    </a:p>
                  </a:txBody>
                  <a:tcPr anchor="ctr"/>
                </a:tc>
                <a:tc>
                  <a:txBody>
                    <a:bodyPr/>
                    <a:lstStyle/>
                    <a:p>
                      <a:pPr algn="ctr"/>
                      <a:r>
                        <a:rPr lang="zh-CN" altLang="de-DE" sz="2400" dirty="0"/>
                        <a:t>孙渤涵 弟兄</a:t>
                      </a:r>
                      <a:endParaRPr lang="zh-CN" altLang="en-US" sz="2400" dirty="0"/>
                    </a:p>
                  </a:txBody>
                  <a:tcPr anchor="ctr"/>
                </a:tc>
                <a:extLst>
                  <a:ext uri="{0D108BD9-81ED-4DB2-BD59-A6C34878D82A}">
                    <a16:rowId xmlns:a16="http://schemas.microsoft.com/office/drawing/2014/main" val="4003151678"/>
                  </a:ext>
                </a:extLst>
              </a:tr>
            </a:tbl>
          </a:graphicData>
        </a:graphic>
      </p:graphicFrame>
    </p:spTree>
    <p:extLst>
      <p:ext uri="{BB962C8B-B14F-4D97-AF65-F5344CB8AC3E}">
        <p14:creationId xmlns:p14="http://schemas.microsoft.com/office/powerpoint/2010/main" val="4099093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6629709"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zh-CN" altLang="de-DE" sz="4200" b="0" i="0" u="none" strike="noStrike" kern="1200" cap="none" spc="0" normalizeH="0" baseline="0" noProof="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叫我抬起头的神 </a:t>
            </a:r>
            <a:r>
              <a:rPr kumimoji="0" lang="en-US" altLang="zh-CN" sz="4200" b="0" i="0" u="none" strike="noStrike" kern="1200" cap="none" spc="0" normalizeH="0" baseline="0" noProof="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2</a:t>
            </a:r>
            <a:r>
              <a:rPr kumimoji="0" lang="de-DE" altLang="zh-CN" sz="4200" b="0" i="0" u="none" strike="noStrike" kern="1200" cap="none" spc="0" normalizeH="0" baseline="0" noProof="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a:t>
            </a:r>
            <a:r>
              <a:rPr kumimoji="0" lang="en-US" altLang="zh-CN" sz="4200" b="0" i="0" u="none" strike="noStrike" kern="1200" cap="none" spc="0" normalizeH="0" baseline="0" noProof="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7</a:t>
            </a:r>
            <a:endParaRPr kumimoji="0" lang="de-DE" altLang="zh-CN" sz="4200" b="0" i="0" u="none" strike="noStrike" kern="1200" cap="none" spc="0" normalizeH="0" baseline="0" noProof="0">
              <a:ln>
                <a:noFill/>
              </a:ln>
              <a:solidFill>
                <a:srgbClr val="5B9BD5">
                  <a:lumMod val="75000"/>
                </a:srgbClr>
              </a:solidFill>
              <a:effectLst/>
              <a:uLnTx/>
              <a:uFillTx/>
              <a:latin typeface="SimHei" panose="02010609060101010101" pitchFamily="49" charset="-122"/>
              <a:ea typeface="SimHei" panose="02010609060101010101" pitchFamily="49" charset="-122"/>
              <a:cs typeface="+mn-cs"/>
            </a:endParaRP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rm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de-DE"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rPr>
              <a:t>耶和华是我四围的盾牌 </a:t>
            </a:r>
            <a:endParaRPr kumimoji="0" lang="en-US" altLang="zh-CN"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endParaRP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de-DE"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rPr>
              <a:t>是我的荣耀</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de-DE"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rPr>
              <a:t>又是叫我抬起头的神</a:t>
            </a:r>
          </a:p>
        </p:txBody>
      </p:sp>
    </p:spTree>
    <p:extLst>
      <p:ext uri="{BB962C8B-B14F-4D97-AF65-F5344CB8AC3E}">
        <p14:creationId xmlns:p14="http://schemas.microsoft.com/office/powerpoint/2010/main" val="9110058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endParaRPr/>
          </a:p>
        </p:txBody>
      </p:sp>
      <p:sp>
        <p:nvSpPr>
          <p:cNvPr id="3" name="TextBox 2"/>
          <p:cNvSpPr txBox="1"/>
          <p:nvPr/>
        </p:nvSpPr>
        <p:spPr>
          <a:xfrm>
            <a:off x="0" y="1155600"/>
            <a:ext cx="9144000" cy="4543200"/>
          </a:xfrm>
          <a:prstGeom prst="rect">
            <a:avLst/>
          </a:prstGeom>
          <a:noFill/>
        </p:spPr>
        <p:txBody>
          <a:bodyPr wrap="square" anchor="ctr">
            <a:spAutoFit/>
          </a:bodyPr>
          <a:lstStyle/>
          <a:p>
            <a:pPr algn="ctr">
              <a:defRPr lang="zh-CN" sz="6600">
                <a:solidFill>
                  <a:srgbClr val="2E75B6"/>
                </a:solidFill>
                <a:latin typeface="黑体"/>
              </a:defRPr>
            </a:pPr>
            <a:r>
              <a:t>活动报告</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活动报告</a:t>
            </a:r>
          </a:p>
        </p:txBody>
      </p:sp>
      <p:sp>
        <p:nvSpPr>
          <p:cNvPr id="3" name="TextBox 2"/>
          <p:cNvSpPr txBox="1"/>
          <p:nvPr/>
        </p:nvSpPr>
        <p:spPr>
          <a:xfrm>
            <a:off x="619200" y="1242000"/>
            <a:ext cx="7848000" cy="3139321"/>
          </a:xfrm>
          <a:prstGeom prst="rect">
            <a:avLst/>
          </a:prstGeom>
          <a:noFill/>
        </p:spPr>
        <p:txBody>
          <a:bodyPr wrap="square">
            <a:spAutoFit/>
          </a:bodyPr>
          <a:lstStyle/>
          <a:p>
            <a:endParaRPr dirty="0"/>
          </a:p>
          <a:p>
            <a:pPr>
              <a:spcAft>
                <a:spcPts val="1000"/>
              </a:spcAft>
              <a:defRPr lang="zh-CN" sz="3000">
                <a:latin typeface="黑体"/>
              </a:defRPr>
            </a:pPr>
            <a:r>
              <a:rPr dirty="0"/>
              <a:t>1. 6月财务审计时发现，1-4月余额(14878.37 欧元)计算有误,，应该为13563.74欧元，特此通知。出现这个错误的原因是Excel表格操作失误。这个表格的计算错误没有影响其他数值的计算结果。如有疑问请咨询财务执事李嘉林弟兄。</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活动报告</a:t>
            </a:r>
          </a:p>
        </p:txBody>
      </p:sp>
      <p:sp>
        <p:nvSpPr>
          <p:cNvPr id="3" name="TextBox 2"/>
          <p:cNvSpPr txBox="1"/>
          <p:nvPr/>
        </p:nvSpPr>
        <p:spPr>
          <a:xfrm>
            <a:off x="619200" y="1242000"/>
            <a:ext cx="7848000" cy="4062651"/>
          </a:xfrm>
          <a:prstGeom prst="rect">
            <a:avLst/>
          </a:prstGeom>
          <a:noFill/>
        </p:spPr>
        <p:txBody>
          <a:bodyPr wrap="square">
            <a:spAutoFit/>
          </a:bodyPr>
          <a:lstStyle/>
          <a:p>
            <a:endParaRPr dirty="0"/>
          </a:p>
          <a:p>
            <a:pPr>
              <a:spcAft>
                <a:spcPts val="1000"/>
              </a:spcAft>
              <a:defRPr lang="zh-CN" sz="3000">
                <a:latin typeface="黑体"/>
              </a:defRPr>
            </a:pPr>
            <a:r>
              <a:rPr dirty="0"/>
              <a:t>2. 由德国教会组织主办的VBF（Vacation Bible Fun）儿童圣经周将于7月29至8月2号举行。儿童圣经周以双语进行（德语和英语），为3-13岁的孩童提供丰富多彩的活动，通过音乐、手工、游戏和圣经故事让他们更多地了解上帝和我们的信仰。鼓励大家邀请身边有孩子的华人或德国家庭参与这个活动，详情咨询及报名请联系段思奇姊妹。</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活动报告</a:t>
            </a:r>
          </a:p>
        </p:txBody>
      </p:sp>
      <p:sp>
        <p:nvSpPr>
          <p:cNvPr id="3" name="TextBox 2"/>
          <p:cNvSpPr txBox="1"/>
          <p:nvPr/>
        </p:nvSpPr>
        <p:spPr>
          <a:xfrm>
            <a:off x="619200" y="1242000"/>
            <a:ext cx="7848000" cy="2677656"/>
          </a:xfrm>
          <a:prstGeom prst="rect">
            <a:avLst/>
          </a:prstGeom>
          <a:noFill/>
        </p:spPr>
        <p:txBody>
          <a:bodyPr wrap="square">
            <a:spAutoFit/>
          </a:bodyPr>
          <a:lstStyle/>
          <a:p>
            <a:endParaRPr dirty="0"/>
          </a:p>
          <a:p>
            <a:pPr>
              <a:spcAft>
                <a:spcPts val="1000"/>
              </a:spcAft>
              <a:defRPr lang="zh-CN" sz="3000">
                <a:latin typeface="黑体"/>
              </a:defRPr>
            </a:pPr>
            <a:r>
              <a:rPr dirty="0"/>
              <a:t>3. 7月28日是Kreuzgemeinde德国教会邀请其他四个外语教会一起为迎接儿童圣经周活动而举办的联合崇拜，时间：11:00-12:45，地点：楼上大礼堂。欢迎大家邀请身边的亲友一起参加。</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rPr dirty="0"/>
              <a:t>活动报告</a:t>
            </a:r>
          </a:p>
        </p:txBody>
      </p:sp>
      <p:sp>
        <p:nvSpPr>
          <p:cNvPr id="3" name="TextBox 2"/>
          <p:cNvSpPr txBox="1"/>
          <p:nvPr/>
        </p:nvSpPr>
        <p:spPr>
          <a:xfrm>
            <a:off x="619200" y="1620000"/>
            <a:ext cx="7848000" cy="5238000"/>
          </a:xfrm>
          <a:prstGeom prst="rect">
            <a:avLst/>
          </a:prstGeom>
          <a:noFill/>
        </p:spPr>
        <p:txBody>
          <a:bodyPr wrap="square">
            <a:spAutoFit/>
          </a:bodyPr>
          <a:lstStyle/>
          <a:p>
            <a:pPr>
              <a:defRPr lang="zh-CN" sz="3000">
                <a:latin typeface="黑体"/>
              </a:defRPr>
            </a:pPr>
            <a:r>
              <a:t>本月寿星：谭澄姊妹，李非比（儿童）</a:t>
            </a:r>
          </a:p>
        </p:txBody>
      </p:sp>
      <p:pic>
        <p:nvPicPr>
          <p:cNvPr id="5" name="生日歌">
            <a:hlinkClick r:id="" action="ppaction://media"/>
            <a:extLst>
              <a:ext uri="{FF2B5EF4-FFF2-40B4-BE49-F238E27FC236}">
                <a16:creationId xmlns:a16="http://schemas.microsoft.com/office/drawing/2014/main" id="{BE5B6B6D-D1D0-F52C-1031-6930945BC21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77225" y="6091238"/>
            <a:ext cx="487363" cy="4873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1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185068"/>
            <a:ext cx="8096399" cy="738664"/>
          </a:xfrm>
          <a:prstGeom prst="rect">
            <a:avLst/>
          </a:prstGeom>
          <a:noFill/>
        </p:spPr>
        <p:txBody>
          <a:bodyPr wrap="square" anchor="ctr">
            <a:spAutoFit/>
          </a:bodyPr>
          <a:lstStyle/>
          <a:p>
            <a:pPr>
              <a:defRPr lang="zh-CN" sz="4200">
                <a:solidFill>
                  <a:srgbClr val="2E75B6"/>
                </a:solidFill>
                <a:latin typeface="黑体"/>
              </a:defRPr>
            </a:pPr>
            <a:r>
              <a:rPr lang="zh-CN" altLang="en-US" dirty="0"/>
              <a:t>欢迎新会友</a:t>
            </a:r>
            <a:endParaRPr lang="en-US" altLang="zh-CN" dirty="0"/>
          </a:p>
        </p:txBody>
      </p:sp>
      <p:sp>
        <p:nvSpPr>
          <p:cNvPr id="3" name="TextBox 2"/>
          <p:cNvSpPr txBox="1"/>
          <p:nvPr/>
        </p:nvSpPr>
        <p:spPr>
          <a:xfrm>
            <a:off x="619200" y="1620000"/>
            <a:ext cx="7848000" cy="2400657"/>
          </a:xfrm>
          <a:prstGeom prst="rect">
            <a:avLst/>
          </a:prstGeom>
          <a:noFill/>
        </p:spPr>
        <p:txBody>
          <a:bodyPr wrap="square">
            <a:spAutoFit/>
          </a:bodyPr>
          <a:lstStyle/>
          <a:p>
            <a:pPr>
              <a:defRPr lang="zh-CN" sz="3000">
                <a:latin typeface="黑体"/>
              </a:defRPr>
            </a:pPr>
            <a:r>
              <a:rPr lang="zh-CN" altLang="en-US" dirty="0">
                <a:solidFill>
                  <a:srgbClr val="0070C0"/>
                </a:solidFill>
              </a:rPr>
              <a:t>引荐</a:t>
            </a:r>
            <a:r>
              <a:rPr lang="zh-CN" altLang="en-US" dirty="0"/>
              <a:t>：</a:t>
            </a:r>
          </a:p>
          <a:p>
            <a:pPr>
              <a:defRPr lang="zh-CN" sz="3000">
                <a:latin typeface="黑体"/>
              </a:defRPr>
            </a:pPr>
            <a:r>
              <a:rPr lang="zh-CN" altLang="en-US" dirty="0">
                <a:solidFill>
                  <a:srgbClr val="0070C0"/>
                </a:solidFill>
              </a:rPr>
              <a:t>牧师</a:t>
            </a:r>
            <a:r>
              <a:rPr lang="zh-CN" altLang="en-US" dirty="0"/>
              <a:t>：主所亲爱的</a:t>
            </a:r>
            <a:r>
              <a:rPr lang="zh-CN" altLang="en-US" u="sng" dirty="0"/>
              <a:t>潘海晴</a:t>
            </a:r>
            <a:r>
              <a:rPr lang="zh-CN" altLang="en-US" dirty="0"/>
              <a:t>姐妹欢迎你们加入“德国不莱梅华人基督教会”这个大家庭，成为会友。</a:t>
            </a:r>
          </a:p>
          <a:p>
            <a:pPr>
              <a:defRPr lang="zh-CN" sz="3000">
                <a:latin typeface="黑体"/>
              </a:defRPr>
            </a:pPr>
            <a:r>
              <a:rPr lang="zh-CN" altLang="en-US" dirty="0"/>
              <a:t>潘海晴姐妹曾于</a:t>
            </a:r>
            <a:r>
              <a:rPr lang="en-US" altLang="zh-CN" dirty="0"/>
              <a:t>2011</a:t>
            </a:r>
            <a:r>
              <a:rPr lang="zh-CN" altLang="en-US" dirty="0"/>
              <a:t>年</a:t>
            </a:r>
            <a:r>
              <a:rPr lang="en-US" altLang="zh-CN" dirty="0"/>
              <a:t>12</a:t>
            </a:r>
            <a:r>
              <a:rPr lang="zh-CN" altLang="en-US" dirty="0"/>
              <a:t>月于香港受洗。</a:t>
            </a:r>
          </a:p>
        </p:txBody>
      </p:sp>
    </p:spTree>
    <p:extLst>
      <p:ext uri="{BB962C8B-B14F-4D97-AF65-F5344CB8AC3E}">
        <p14:creationId xmlns:p14="http://schemas.microsoft.com/office/powerpoint/2010/main" val="3577000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185068"/>
            <a:ext cx="8096399" cy="738664"/>
          </a:xfrm>
          <a:prstGeom prst="rect">
            <a:avLst/>
          </a:prstGeom>
          <a:noFill/>
        </p:spPr>
        <p:txBody>
          <a:bodyPr wrap="square" anchor="ctr">
            <a:spAutoFit/>
          </a:bodyPr>
          <a:lstStyle/>
          <a:p>
            <a:pPr>
              <a:defRPr lang="zh-CN" sz="4200">
                <a:solidFill>
                  <a:srgbClr val="2E75B6"/>
                </a:solidFill>
                <a:latin typeface="黑体"/>
              </a:defRPr>
            </a:pPr>
            <a:r>
              <a:rPr lang="zh-CN" altLang="en-US" dirty="0"/>
              <a:t>欢</a:t>
            </a:r>
            <a:r>
              <a:rPr lang="zh-CN" altLang="en-US" dirty="0">
                <a:solidFill>
                  <a:srgbClr val="2E75B6"/>
                </a:solidFill>
              </a:rPr>
              <a:t>迎新</a:t>
            </a:r>
            <a:r>
              <a:rPr lang="zh-CN" altLang="en-US" dirty="0"/>
              <a:t>会友</a:t>
            </a:r>
            <a:endParaRPr lang="en-US" altLang="zh-CN" dirty="0"/>
          </a:p>
        </p:txBody>
      </p:sp>
      <p:sp>
        <p:nvSpPr>
          <p:cNvPr id="3" name="TextBox 2"/>
          <p:cNvSpPr txBox="1"/>
          <p:nvPr/>
        </p:nvSpPr>
        <p:spPr>
          <a:xfrm>
            <a:off x="619200" y="1620000"/>
            <a:ext cx="7848000" cy="3785652"/>
          </a:xfrm>
          <a:prstGeom prst="rect">
            <a:avLst/>
          </a:prstGeom>
          <a:noFill/>
        </p:spPr>
        <p:txBody>
          <a:bodyPr wrap="square">
            <a:spAutoFit/>
          </a:bodyPr>
          <a:lstStyle/>
          <a:p>
            <a:pPr>
              <a:defRPr lang="zh-CN" sz="3000">
                <a:latin typeface="黑体"/>
              </a:defRPr>
            </a:pPr>
            <a:r>
              <a:rPr lang="zh-CN" altLang="en-US" dirty="0">
                <a:solidFill>
                  <a:srgbClr val="0070C0"/>
                </a:solidFill>
              </a:rPr>
              <a:t>牧师询问</a:t>
            </a:r>
            <a:r>
              <a:rPr lang="en-US" altLang="zh-CN" dirty="0">
                <a:solidFill>
                  <a:srgbClr val="0070C0"/>
                </a:solidFill>
              </a:rPr>
              <a:t>1</a:t>
            </a:r>
            <a:r>
              <a:rPr lang="zh-CN" altLang="en-US" dirty="0">
                <a:solidFill>
                  <a:srgbClr val="0070C0"/>
                </a:solidFill>
              </a:rPr>
              <a:t>：</a:t>
            </a:r>
          </a:p>
          <a:p>
            <a:pPr>
              <a:defRPr lang="zh-CN" sz="3000">
                <a:latin typeface="黑体"/>
              </a:defRPr>
            </a:pPr>
            <a:r>
              <a:rPr lang="zh-CN" altLang="en-US" dirty="0"/>
              <a:t>主所亲爱的</a:t>
            </a:r>
            <a:r>
              <a:rPr lang="zh-CN" altLang="en-US" u="sng" dirty="0"/>
              <a:t>潘海晴</a:t>
            </a:r>
            <a:r>
              <a:rPr lang="zh-CN" altLang="en-US" dirty="0"/>
              <a:t>姐妹，曾经受洗归入基督，并且加入了⼀、圣、基督的教会。现在公开承认曾接受的洗礼，并申请加入“德国不莱梅华人基督教会”成为会友，所以我要在神和会众面前问妳：妳愿意遵从“德国不莱梅华人基督教会”的教导吗？</a:t>
            </a:r>
          </a:p>
          <a:p>
            <a:pPr>
              <a:defRPr lang="zh-CN" sz="3000">
                <a:latin typeface="黑体"/>
              </a:defRPr>
            </a:pPr>
            <a:r>
              <a:rPr lang="zh-CN" altLang="en-US" dirty="0">
                <a:solidFill>
                  <a:srgbClr val="FF0000"/>
                </a:solidFill>
              </a:rPr>
              <a:t>新会友：</a:t>
            </a:r>
            <a:r>
              <a:rPr lang="zh-CN" altLang="en-US" dirty="0"/>
              <a:t>我愿意，求主帮助。</a:t>
            </a:r>
          </a:p>
        </p:txBody>
      </p:sp>
    </p:spTree>
    <p:extLst>
      <p:ext uri="{BB962C8B-B14F-4D97-AF65-F5344CB8AC3E}">
        <p14:creationId xmlns:p14="http://schemas.microsoft.com/office/powerpoint/2010/main" val="26776430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185068"/>
            <a:ext cx="8096399" cy="738664"/>
          </a:xfrm>
          <a:prstGeom prst="rect">
            <a:avLst/>
          </a:prstGeom>
          <a:noFill/>
        </p:spPr>
        <p:txBody>
          <a:bodyPr wrap="square" anchor="ctr">
            <a:spAutoFit/>
          </a:bodyPr>
          <a:lstStyle/>
          <a:p>
            <a:pPr>
              <a:defRPr lang="zh-CN" sz="4200">
                <a:solidFill>
                  <a:srgbClr val="2E75B6"/>
                </a:solidFill>
                <a:latin typeface="黑体"/>
              </a:defRPr>
            </a:pPr>
            <a:r>
              <a:rPr lang="zh-CN" altLang="en-US" dirty="0"/>
              <a:t>欢迎新会友</a:t>
            </a:r>
            <a:endParaRPr lang="en-US" altLang="zh-CN" dirty="0"/>
          </a:p>
        </p:txBody>
      </p:sp>
      <p:sp>
        <p:nvSpPr>
          <p:cNvPr id="3" name="TextBox 2"/>
          <p:cNvSpPr txBox="1"/>
          <p:nvPr/>
        </p:nvSpPr>
        <p:spPr>
          <a:xfrm>
            <a:off x="619200" y="1620000"/>
            <a:ext cx="7848000" cy="2862322"/>
          </a:xfrm>
          <a:prstGeom prst="rect">
            <a:avLst/>
          </a:prstGeom>
          <a:noFill/>
        </p:spPr>
        <p:txBody>
          <a:bodyPr wrap="square">
            <a:spAutoFit/>
          </a:bodyPr>
          <a:lstStyle/>
          <a:p>
            <a:pPr>
              <a:defRPr lang="zh-CN" sz="3000">
                <a:latin typeface="黑体"/>
              </a:defRPr>
            </a:pPr>
            <a:r>
              <a:rPr lang="zh-CN" altLang="en-US" dirty="0">
                <a:solidFill>
                  <a:srgbClr val="0070C0"/>
                </a:solidFill>
              </a:rPr>
              <a:t>牧师询问</a:t>
            </a:r>
            <a:r>
              <a:rPr lang="en-US" altLang="zh-CN" dirty="0">
                <a:solidFill>
                  <a:srgbClr val="0070C0"/>
                </a:solidFill>
              </a:rPr>
              <a:t>2</a:t>
            </a:r>
            <a:r>
              <a:rPr lang="zh-CN" altLang="en-US" dirty="0">
                <a:solidFill>
                  <a:srgbClr val="0070C0"/>
                </a:solidFill>
              </a:rPr>
              <a:t>：</a:t>
            </a:r>
          </a:p>
          <a:p>
            <a:pPr>
              <a:defRPr lang="zh-CN" sz="3000">
                <a:latin typeface="黑体"/>
              </a:defRPr>
            </a:pPr>
            <a:r>
              <a:rPr lang="zh-CN" altLang="en-US" dirty="0"/>
              <a:t>妳成为不莱梅华人基督教会的会友之后，要持守信仰，参与崇拜，经常接受圣道和圣餐的培育，与肢体相交，乐于事奉，甘心奉献，忠心见证，妳答应这样行吗？</a:t>
            </a:r>
          </a:p>
          <a:p>
            <a:pPr>
              <a:defRPr lang="zh-CN" sz="3000">
                <a:latin typeface="黑体"/>
              </a:defRPr>
            </a:pPr>
            <a:r>
              <a:rPr lang="zh-CN" altLang="en-US" dirty="0">
                <a:solidFill>
                  <a:srgbClr val="FF0000"/>
                </a:solidFill>
              </a:rPr>
              <a:t>新会友：</a:t>
            </a:r>
            <a:r>
              <a:rPr lang="zh-CN" altLang="en-US" dirty="0"/>
              <a:t>我答应，求主帮助我。</a:t>
            </a:r>
          </a:p>
        </p:txBody>
      </p:sp>
    </p:spTree>
    <p:extLst>
      <p:ext uri="{BB962C8B-B14F-4D97-AF65-F5344CB8AC3E}">
        <p14:creationId xmlns:p14="http://schemas.microsoft.com/office/powerpoint/2010/main" val="42230805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185068"/>
            <a:ext cx="8096399" cy="738664"/>
          </a:xfrm>
          <a:prstGeom prst="rect">
            <a:avLst/>
          </a:prstGeom>
          <a:noFill/>
        </p:spPr>
        <p:txBody>
          <a:bodyPr wrap="square" anchor="ctr">
            <a:spAutoFit/>
          </a:bodyPr>
          <a:lstStyle/>
          <a:p>
            <a:pPr>
              <a:defRPr lang="zh-CN" sz="4200">
                <a:solidFill>
                  <a:srgbClr val="2E75B6"/>
                </a:solidFill>
                <a:latin typeface="黑体"/>
              </a:defRPr>
            </a:pPr>
            <a:r>
              <a:rPr lang="zh-CN" altLang="en-US" dirty="0"/>
              <a:t>欢迎新会友</a:t>
            </a:r>
            <a:endParaRPr lang="en-US" altLang="zh-CN" dirty="0"/>
          </a:p>
        </p:txBody>
      </p:sp>
      <p:sp>
        <p:nvSpPr>
          <p:cNvPr id="3" name="TextBox 2"/>
          <p:cNvSpPr txBox="1"/>
          <p:nvPr/>
        </p:nvSpPr>
        <p:spPr>
          <a:xfrm>
            <a:off x="619200" y="1620000"/>
            <a:ext cx="7848000" cy="3354765"/>
          </a:xfrm>
          <a:prstGeom prst="rect">
            <a:avLst/>
          </a:prstGeom>
          <a:noFill/>
        </p:spPr>
        <p:txBody>
          <a:bodyPr wrap="square">
            <a:spAutoFit/>
          </a:bodyPr>
          <a:lstStyle/>
          <a:p>
            <a:pPr>
              <a:defRPr lang="zh-CN" sz="3000">
                <a:latin typeface="黑体"/>
              </a:defRPr>
            </a:pPr>
            <a:r>
              <a:rPr lang="en-US" altLang="zh-CN" dirty="0"/>
              <a:t>			</a:t>
            </a:r>
            <a:r>
              <a:rPr lang="zh-CN" altLang="en-US" dirty="0"/>
              <a:t>牧师代表教会确认新会友：</a:t>
            </a:r>
          </a:p>
          <a:p>
            <a:pPr>
              <a:defRPr lang="zh-CN" sz="3000">
                <a:latin typeface="黑体"/>
              </a:defRPr>
            </a:pPr>
            <a:r>
              <a:rPr lang="zh-CN" altLang="en-US" dirty="0">
                <a:solidFill>
                  <a:srgbClr val="2E75B6"/>
                </a:solidFill>
              </a:rPr>
              <a:t>牧师：</a:t>
            </a:r>
            <a:r>
              <a:rPr lang="zh-CN" altLang="en-US" dirty="0"/>
              <a:t>根据妳所许的愿，我以“德国不莱梅华人基督教会”的名义，请妳与我握手，借此确认妳是“德国不莱梅华人基督教会”的肢体。</a:t>
            </a:r>
          </a:p>
          <a:p>
            <a:pPr>
              <a:defRPr lang="zh-CN" sz="3000">
                <a:latin typeface="黑体"/>
              </a:defRPr>
            </a:pPr>
            <a:r>
              <a:rPr lang="en-US" altLang="zh-CN" sz="2000" dirty="0"/>
              <a:t>				</a:t>
            </a:r>
            <a:r>
              <a:rPr lang="en-US" altLang="zh-CN" sz="3000" dirty="0">
                <a:solidFill>
                  <a:srgbClr val="FF0000"/>
                </a:solidFill>
              </a:rPr>
              <a:t>【</a:t>
            </a:r>
            <a:r>
              <a:rPr lang="zh-CN" altLang="en-US" sz="3000" dirty="0">
                <a:solidFill>
                  <a:srgbClr val="FF0000"/>
                </a:solidFill>
              </a:rPr>
              <a:t>牧师与新会友握⼿</a:t>
            </a:r>
            <a:r>
              <a:rPr lang="en-US" altLang="zh-CN" sz="3000" dirty="0">
                <a:solidFill>
                  <a:srgbClr val="FF0000"/>
                </a:solidFill>
              </a:rPr>
              <a:t>】</a:t>
            </a:r>
          </a:p>
          <a:p>
            <a:pPr>
              <a:defRPr lang="zh-CN" sz="3000">
                <a:latin typeface="黑体"/>
              </a:defRPr>
            </a:pPr>
            <a:r>
              <a:rPr lang="zh-CN" altLang="en-US" dirty="0">
                <a:solidFill>
                  <a:srgbClr val="2E75B6"/>
                </a:solidFill>
              </a:rPr>
              <a:t>牧师：</a:t>
            </a:r>
            <a:r>
              <a:rPr lang="zh-CN" altLang="en-US" dirty="0"/>
              <a:t>奉圣父，圣子，圣灵，三位⼀体神的名。愿神赐福给你。</a:t>
            </a:r>
          </a:p>
        </p:txBody>
      </p:sp>
    </p:spTree>
    <p:extLst>
      <p:ext uri="{BB962C8B-B14F-4D97-AF65-F5344CB8AC3E}">
        <p14:creationId xmlns:p14="http://schemas.microsoft.com/office/powerpoint/2010/main" val="9756740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185068"/>
            <a:ext cx="8096399" cy="738664"/>
          </a:xfrm>
          <a:prstGeom prst="rect">
            <a:avLst/>
          </a:prstGeom>
          <a:noFill/>
        </p:spPr>
        <p:txBody>
          <a:bodyPr wrap="square" anchor="ctr">
            <a:spAutoFit/>
          </a:bodyPr>
          <a:lstStyle/>
          <a:p>
            <a:pPr>
              <a:defRPr lang="zh-CN" sz="4200">
                <a:solidFill>
                  <a:srgbClr val="2E75B6"/>
                </a:solidFill>
                <a:latin typeface="黑体"/>
              </a:defRPr>
            </a:pPr>
            <a:r>
              <a:rPr lang="zh-CN" altLang="en-US" dirty="0"/>
              <a:t>欢迎新会友</a:t>
            </a:r>
            <a:endParaRPr lang="en-US" altLang="zh-CN" dirty="0"/>
          </a:p>
        </p:txBody>
      </p:sp>
      <p:sp>
        <p:nvSpPr>
          <p:cNvPr id="3" name="TextBox 2"/>
          <p:cNvSpPr txBox="1"/>
          <p:nvPr/>
        </p:nvSpPr>
        <p:spPr>
          <a:xfrm>
            <a:off x="619200" y="1620000"/>
            <a:ext cx="7848000" cy="4247317"/>
          </a:xfrm>
          <a:prstGeom prst="rect">
            <a:avLst/>
          </a:prstGeom>
          <a:noFill/>
        </p:spPr>
        <p:txBody>
          <a:bodyPr wrap="square">
            <a:spAutoFit/>
          </a:bodyPr>
          <a:lstStyle/>
          <a:p>
            <a:pPr>
              <a:defRPr lang="zh-CN" sz="3000">
                <a:latin typeface="黑体"/>
              </a:defRPr>
            </a:pPr>
            <a:r>
              <a:rPr lang="zh-CN" altLang="en-US" dirty="0">
                <a:solidFill>
                  <a:srgbClr val="2E75B6"/>
                </a:solidFill>
              </a:rPr>
              <a:t>牧师祷告：</a:t>
            </a:r>
            <a:endParaRPr lang="en-US" altLang="zh-CN" dirty="0">
              <a:solidFill>
                <a:srgbClr val="2E75B6"/>
              </a:solidFill>
            </a:endParaRPr>
          </a:p>
          <a:p>
            <a:pPr>
              <a:defRPr lang="zh-CN" sz="3000">
                <a:latin typeface="黑体"/>
              </a:defRPr>
            </a:pPr>
            <a:r>
              <a:rPr lang="zh-CN" altLang="en-US" dirty="0"/>
              <a:t>全能永生的神，仁爱的天父，我们感谢颂扬祢，因祢时常眷顾祢的圣教会，借着圣灵用福音照亮人的心，引领人蒙恩得救。</a:t>
            </a:r>
            <a:endParaRPr lang="en-US" altLang="zh-CN" dirty="0"/>
          </a:p>
          <a:p>
            <a:pPr>
              <a:defRPr lang="zh-CN" sz="3000">
                <a:latin typeface="黑体"/>
              </a:defRPr>
            </a:pPr>
            <a:r>
              <a:rPr lang="zh-CN" altLang="en-US" dirty="0"/>
              <a:t>今日祢接纳</a:t>
            </a:r>
            <a:r>
              <a:rPr lang="zh-CN" altLang="en-US" u="sng" dirty="0"/>
              <a:t>潘海晴</a:t>
            </a:r>
            <a:r>
              <a:rPr lang="zh-CN" altLang="en-US" dirty="0"/>
              <a:t>姊妹加入不莱梅华人基督教会，我们恳求祢使她尽心、尽性、尽意、尽力地爱祢；常在耶稣基督爱里，又常与众信徒聚集；也保守她今日向祢所承认的信，从今时直到永远。奉主耶稣基督的名。阿们。</a:t>
            </a:r>
          </a:p>
        </p:txBody>
      </p:sp>
    </p:spTree>
    <p:extLst>
      <p:ext uri="{BB962C8B-B14F-4D97-AF65-F5344CB8AC3E}">
        <p14:creationId xmlns:p14="http://schemas.microsoft.com/office/powerpoint/2010/main" val="90354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6629709"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zh-CN" altLang="de-DE" sz="4200" b="0" i="0" u="none" strike="noStrike" kern="1200" cap="none" spc="0" normalizeH="0" baseline="0" noProof="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叫我抬起头的神 </a:t>
            </a:r>
            <a:r>
              <a:rPr kumimoji="0" lang="en-US" altLang="zh-CN" sz="4200" b="0" i="0" u="none" strike="noStrike" kern="1200" cap="none" spc="0" normalizeH="0" baseline="0" noProof="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3</a:t>
            </a:r>
            <a:r>
              <a:rPr kumimoji="0" lang="de-DE" altLang="zh-CN" sz="4200" b="0" i="0" u="none" strike="noStrike" kern="1200" cap="none" spc="0" normalizeH="0" baseline="0" noProof="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a:t>
            </a:r>
            <a:r>
              <a:rPr kumimoji="0" lang="en-US" altLang="zh-CN" sz="4200" b="0" i="0" u="none" strike="noStrike" kern="1200" cap="none" spc="0" normalizeH="0" baseline="0" noProof="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7</a:t>
            </a:r>
            <a:endParaRPr kumimoji="0" lang="de-DE" altLang="zh-CN" sz="4200" b="0" i="0" u="none" strike="noStrike" kern="1200" cap="none" spc="0" normalizeH="0" baseline="0" noProof="0">
              <a:ln>
                <a:noFill/>
              </a:ln>
              <a:solidFill>
                <a:srgbClr val="5B9BD5">
                  <a:lumMod val="75000"/>
                </a:srgbClr>
              </a:solidFill>
              <a:effectLst/>
              <a:uLnTx/>
              <a:uFillTx/>
              <a:latin typeface="SimHei" panose="02010609060101010101" pitchFamily="49" charset="-122"/>
              <a:ea typeface="SimHei" panose="02010609060101010101" pitchFamily="49" charset="-122"/>
              <a:cs typeface="+mn-cs"/>
            </a:endParaRP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4601186"/>
          </a:xfrm>
        </p:spPr>
        <p:txBody>
          <a:bodyPr>
            <a:norm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de-DE"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rPr>
              <a:t>一宿虽然有哭泣 </a:t>
            </a:r>
            <a:endParaRPr kumimoji="0" lang="en-US" altLang="zh-CN"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endParaRP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de-DE"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rPr>
              <a:t>早晨我们必欢呼</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de-DE"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rPr>
              <a:t>你是我的磐石</a:t>
            </a:r>
            <a:r>
              <a:rPr kumimoji="0" lang="zh-CN" altLang="en-US"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rPr>
              <a:t> </a:t>
            </a:r>
            <a:r>
              <a:rPr kumimoji="0" lang="zh-CN" altLang="de-DE"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rPr>
              <a:t>我的帮助</a:t>
            </a:r>
            <a:endParaRPr lang="de-DE" altLang="zh-CN" sz="4400">
              <a:solidFill>
                <a:prstClr val="black"/>
              </a:solidFill>
              <a:latin typeface="SimHei" panose="02010609060101010101" pitchFamily="49" charset="-122"/>
              <a:ea typeface="SimHei" panose="02010609060101010101" pitchFamily="49" charset="-122"/>
            </a:endParaRP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de-DE"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rPr>
              <a:t>我的帮助 是耶和华</a:t>
            </a:r>
            <a:endParaRPr kumimoji="0" lang="zh-CN" altLang="en-US"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endParaRPr>
          </a:p>
        </p:txBody>
      </p:sp>
    </p:spTree>
    <p:extLst>
      <p:ext uri="{BB962C8B-B14F-4D97-AF65-F5344CB8AC3E}">
        <p14:creationId xmlns:p14="http://schemas.microsoft.com/office/powerpoint/2010/main" val="16940673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185068"/>
            <a:ext cx="8096399" cy="738664"/>
          </a:xfrm>
          <a:prstGeom prst="rect">
            <a:avLst/>
          </a:prstGeom>
          <a:noFill/>
        </p:spPr>
        <p:txBody>
          <a:bodyPr wrap="square" anchor="ctr">
            <a:spAutoFit/>
          </a:bodyPr>
          <a:lstStyle/>
          <a:p>
            <a:pPr>
              <a:defRPr lang="zh-CN" sz="4200">
                <a:solidFill>
                  <a:srgbClr val="2E75B6"/>
                </a:solidFill>
                <a:latin typeface="黑体"/>
              </a:defRPr>
            </a:pPr>
            <a:r>
              <a:rPr lang="zh-CN" altLang="en-US" dirty="0"/>
              <a:t>欢迎新会友</a:t>
            </a:r>
            <a:endParaRPr lang="en-US" altLang="zh-CN" dirty="0"/>
          </a:p>
        </p:txBody>
      </p:sp>
      <p:sp>
        <p:nvSpPr>
          <p:cNvPr id="4" name="欢迎">
            <a:extLst>
              <a:ext uri="{FF2B5EF4-FFF2-40B4-BE49-F238E27FC236}">
                <a16:creationId xmlns:a16="http://schemas.microsoft.com/office/drawing/2014/main" id="{B855C919-A249-EFE9-4BF3-0EBB404CD3E8}"/>
              </a:ext>
            </a:extLst>
          </p:cNvPr>
          <p:cNvSpPr txBox="1"/>
          <p:nvPr/>
        </p:nvSpPr>
        <p:spPr>
          <a:xfrm>
            <a:off x="1074420" y="2849882"/>
            <a:ext cx="6995160" cy="1015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304800">
              <a:defRPr sz="6000" spc="330">
                <a:latin typeface="PingFang HK Semibold"/>
                <a:ea typeface="PingFang HK Semibold"/>
                <a:cs typeface="PingFang HK Semibold"/>
                <a:sym typeface="PingFang HK Semibold"/>
              </a:defRPr>
            </a:lvl1pPr>
          </a:lstStyle>
          <a:p>
            <a:r>
              <a:rPr lang="zh-CN" altLang="en-US" dirty="0"/>
              <a:t>欢迎</a:t>
            </a:r>
            <a:endParaRPr dirty="0"/>
          </a:p>
        </p:txBody>
      </p:sp>
    </p:spTree>
    <p:extLst>
      <p:ext uri="{BB962C8B-B14F-4D97-AF65-F5344CB8AC3E}">
        <p14:creationId xmlns:p14="http://schemas.microsoft.com/office/powerpoint/2010/main" val="16683721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图片 8" descr="图片 8"/>
          <p:cNvPicPr>
            <a:picLocks noChangeAspect="1"/>
          </p:cNvPicPr>
          <p:nvPr/>
        </p:nvPicPr>
        <p:blipFill>
          <a:blip r:embed="rId3"/>
          <a:stretch>
            <a:fillRect/>
          </a:stretch>
        </p:blipFill>
        <p:spPr>
          <a:xfrm>
            <a:off x="0" y="0"/>
            <a:ext cx="9144000" cy="6858000"/>
          </a:xfrm>
          <a:prstGeom prst="rect">
            <a:avLst/>
          </a:prstGeom>
          <a:ln w="12700">
            <a:miter lim="400000"/>
          </a:ln>
        </p:spPr>
      </p:pic>
      <p:sp>
        <p:nvSpPr>
          <p:cNvPr id="135" name="Titel 1"/>
          <p:cNvSpPr txBox="1"/>
          <p:nvPr/>
        </p:nvSpPr>
        <p:spPr>
          <a:xfrm>
            <a:off x="1092467" y="190233"/>
            <a:ext cx="6538269" cy="726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nSpc>
                <a:spcPct val="90000"/>
              </a:lnSpc>
              <a:defRPr sz="3600">
                <a:solidFill>
                  <a:srgbClr val="2E75B6"/>
                </a:solidFill>
                <a:latin typeface="SimHei"/>
                <a:ea typeface="SimHei"/>
                <a:cs typeface="SimHei"/>
                <a:sym typeface="SimHei"/>
              </a:defRPr>
            </a:lvl1pPr>
          </a:lstStyle>
          <a:p>
            <a:r>
              <a:t>欢迎加入属灵的大家庭</a:t>
            </a:r>
          </a:p>
        </p:txBody>
      </p:sp>
      <p:sp>
        <p:nvSpPr>
          <p:cNvPr id="136" name="弗2:11-22"/>
          <p:cNvSpPr txBox="1"/>
          <p:nvPr/>
        </p:nvSpPr>
        <p:spPr>
          <a:xfrm>
            <a:off x="952794" y="1558095"/>
            <a:ext cx="7622494" cy="37548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3400">
                <a:latin typeface="+mj-lt"/>
                <a:ea typeface="+mj-ea"/>
                <a:cs typeface="+mj-cs"/>
                <a:sym typeface="Helvetica"/>
              </a:defRPr>
            </a:pPr>
            <a:r>
              <a:rPr lang="zh-CN" altLang="en-US" dirty="0">
                <a:solidFill>
                  <a:srgbClr val="2E75B6"/>
                </a:solidFill>
              </a:rPr>
              <a:t>牧师：</a:t>
            </a:r>
            <a:r>
              <a:rPr lang="zh-CN" altLang="en-US" dirty="0">
                <a:solidFill>
                  <a:srgbClr val="FF0000"/>
                </a:solidFill>
              </a:rPr>
              <a:t>（向会众说）</a:t>
            </a:r>
          </a:p>
          <a:p>
            <a:pPr>
              <a:defRPr sz="3400">
                <a:latin typeface="+mj-lt"/>
                <a:ea typeface="+mj-ea"/>
                <a:cs typeface="+mj-cs"/>
                <a:sym typeface="Helvetica"/>
              </a:defRPr>
            </a:pPr>
            <a:r>
              <a:rPr lang="zh-CN" altLang="en-US" dirty="0"/>
              <a:t>亲爱的不莱梅华人基督教会的弟兄姊妹，你们从此要见证</a:t>
            </a:r>
            <a:r>
              <a:rPr lang="zh-CN" altLang="en-US" u="sng" dirty="0"/>
              <a:t>潘海晴</a:t>
            </a:r>
            <a:r>
              <a:rPr lang="zh-CN" altLang="en-US" dirty="0"/>
              <a:t>姊妹在神面前所立的志向。</a:t>
            </a:r>
          </a:p>
          <a:p>
            <a:pPr>
              <a:defRPr sz="3400">
                <a:latin typeface="+mj-lt"/>
                <a:ea typeface="+mj-ea"/>
                <a:cs typeface="+mj-cs"/>
                <a:sym typeface="Helvetica"/>
              </a:defRPr>
            </a:pPr>
            <a:r>
              <a:rPr lang="zh-CN" altLang="en-US" dirty="0"/>
              <a:t>请大家在祷告中记念她們，並為她禱告。</a:t>
            </a:r>
          </a:p>
          <a:p>
            <a:pPr>
              <a:defRPr sz="3400">
                <a:latin typeface="+mj-lt"/>
                <a:ea typeface="+mj-ea"/>
                <a:cs typeface="+mj-cs"/>
                <a:sym typeface="Helvetica"/>
              </a:defRPr>
            </a:pPr>
            <a:r>
              <a:rPr lang="zh-CN" altLang="en-US" dirty="0"/>
              <a:t>願你們用爱心接納他们，扶持他们常住在基督里。愿你们平安。阿们。</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图片 8" descr="图片 8"/>
          <p:cNvPicPr>
            <a:picLocks noChangeAspect="1"/>
          </p:cNvPicPr>
          <p:nvPr/>
        </p:nvPicPr>
        <p:blipFill>
          <a:blip r:embed="rId3"/>
          <a:stretch>
            <a:fillRect/>
          </a:stretch>
        </p:blipFill>
        <p:spPr>
          <a:xfrm>
            <a:off x="0" y="0"/>
            <a:ext cx="9144000" cy="6858000"/>
          </a:xfrm>
          <a:prstGeom prst="rect">
            <a:avLst/>
          </a:prstGeom>
          <a:ln w="12700">
            <a:miter lim="400000"/>
          </a:ln>
        </p:spPr>
      </p:pic>
      <p:sp>
        <p:nvSpPr>
          <p:cNvPr id="135" name="Titel 1"/>
          <p:cNvSpPr txBox="1"/>
          <p:nvPr/>
        </p:nvSpPr>
        <p:spPr>
          <a:xfrm>
            <a:off x="1092467" y="190233"/>
            <a:ext cx="6538269" cy="726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nSpc>
                <a:spcPct val="90000"/>
              </a:lnSpc>
              <a:defRPr sz="3600">
                <a:solidFill>
                  <a:srgbClr val="2E75B6"/>
                </a:solidFill>
                <a:latin typeface="SimHei"/>
                <a:ea typeface="SimHei"/>
                <a:cs typeface="SimHei"/>
                <a:sym typeface="SimHei"/>
              </a:defRPr>
            </a:lvl1pPr>
          </a:lstStyle>
          <a:p>
            <a:r>
              <a:t>欢迎加入属灵的大家庭</a:t>
            </a:r>
          </a:p>
        </p:txBody>
      </p:sp>
      <p:sp>
        <p:nvSpPr>
          <p:cNvPr id="136" name="弗2:11-22"/>
          <p:cNvSpPr txBox="1"/>
          <p:nvPr/>
        </p:nvSpPr>
        <p:spPr>
          <a:xfrm>
            <a:off x="952794" y="1558095"/>
            <a:ext cx="7622494" cy="2708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3400">
                <a:latin typeface="+mj-lt"/>
                <a:ea typeface="+mj-ea"/>
                <a:cs typeface="+mj-cs"/>
                <a:sym typeface="Helvetica"/>
              </a:defRPr>
            </a:pPr>
            <a:r>
              <a:rPr lang="zh-CN" altLang="en-US" dirty="0">
                <a:solidFill>
                  <a:srgbClr val="2E75B6"/>
                </a:solidFill>
              </a:rPr>
              <a:t>牧师：</a:t>
            </a:r>
          </a:p>
          <a:p>
            <a:pPr>
              <a:defRPr sz="3400">
                <a:latin typeface="+mj-lt"/>
                <a:ea typeface="+mj-ea"/>
                <a:cs typeface="+mj-cs"/>
                <a:sym typeface="Helvetica"/>
              </a:defRPr>
            </a:pPr>
            <a:r>
              <a:rPr lang="zh-CN" altLang="en-US" dirty="0"/>
              <a:t>现在请执事</a:t>
            </a:r>
            <a:r>
              <a:rPr lang="zh-CN" altLang="en-US"/>
              <a:t>会主席 俞秀英 </a:t>
            </a:r>
            <a:r>
              <a:rPr lang="zh-CN" altLang="en-US" dirty="0"/>
              <a:t>姊妹，</a:t>
            </a:r>
          </a:p>
          <a:p>
            <a:pPr>
              <a:defRPr sz="3400">
                <a:latin typeface="+mj-lt"/>
                <a:ea typeface="+mj-ea"/>
                <a:cs typeface="+mj-cs"/>
                <a:sym typeface="Helvetica"/>
              </a:defRPr>
            </a:pPr>
            <a:r>
              <a:rPr lang="zh-CN" altLang="en-US" dirty="0"/>
              <a:t>代表教会欢迎</a:t>
            </a:r>
            <a:r>
              <a:rPr lang="zh-CN" altLang="en-US" u="sng" dirty="0"/>
              <a:t>潘海晴</a:t>
            </a:r>
            <a:r>
              <a:rPr lang="zh-CN" altLang="en-US" dirty="0"/>
              <a:t>姊妹。</a:t>
            </a:r>
          </a:p>
          <a:p>
            <a:pPr>
              <a:defRPr sz="3400">
                <a:latin typeface="+mj-lt"/>
                <a:ea typeface="+mj-ea"/>
                <a:cs typeface="+mj-cs"/>
                <a:sym typeface="Helvetica"/>
              </a:defRPr>
            </a:pPr>
            <a:br>
              <a:rPr lang="zh-CN" altLang="en-US" dirty="0"/>
            </a:br>
            <a:endParaRPr lang="zh-CN" altLang="en-US" dirty="0"/>
          </a:p>
        </p:txBody>
      </p:sp>
    </p:spTree>
    <p:extLst>
      <p:ext uri="{BB962C8B-B14F-4D97-AF65-F5344CB8AC3E}">
        <p14:creationId xmlns:p14="http://schemas.microsoft.com/office/powerpoint/2010/main" val="4508798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七月份金句</a:t>
            </a:r>
          </a:p>
        </p:txBody>
      </p:sp>
      <p:sp>
        <p:nvSpPr>
          <p:cNvPr id="3" name="TextBox 2"/>
          <p:cNvSpPr txBox="1"/>
          <p:nvPr/>
        </p:nvSpPr>
        <p:spPr>
          <a:xfrm>
            <a:off x="619200" y="1620000"/>
            <a:ext cx="7848000" cy="5238000"/>
          </a:xfrm>
          <a:prstGeom prst="rect">
            <a:avLst/>
          </a:prstGeom>
          <a:noFill/>
        </p:spPr>
        <p:txBody>
          <a:bodyPr wrap="square">
            <a:spAutoFit/>
          </a:bodyPr>
          <a:lstStyle/>
          <a:p>
            <a:pPr>
              <a:defRPr lang="zh-CN" sz="3000">
                <a:latin typeface="黑体"/>
              </a:defRPr>
            </a:pPr>
            <a:r>
              <a:rPr dirty="0"/>
              <a:t>盗贼来，无非要偷窃，杀害，毁坏；我来了，是要叫羊（或作：人）得生命，并且得的更丰盛。我是好牧人；好牧人为羊舍命。</a:t>
            </a:r>
          </a:p>
          <a:p>
            <a:pPr algn="r">
              <a:defRPr lang="zh-CN" sz="3000">
                <a:latin typeface="黑体"/>
              </a:defRPr>
            </a:pPr>
            <a:r>
              <a:rPr dirty="0"/>
              <a:t>约翰福音 10:10-11</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下周事奉名单</a:t>
            </a:r>
          </a:p>
        </p:txBody>
      </p:sp>
      <p:graphicFrame>
        <p:nvGraphicFramePr>
          <p:cNvPr id="3" name="Table 2"/>
          <p:cNvGraphicFramePr>
            <a:graphicFrameLocks noGrp="1"/>
          </p:cNvGraphicFramePr>
          <p:nvPr/>
        </p:nvGraphicFramePr>
        <p:xfrm>
          <a:off x="1731599" y="1702800"/>
          <a:ext cx="5678129" cy="4611600"/>
        </p:xfrm>
        <a:graphic>
          <a:graphicData uri="http://schemas.openxmlformats.org/drawingml/2006/table">
            <a:tbl>
              <a:tblPr firstRow="1" bandRow="1">
                <a:tableStyleId>{5C22544A-7EE6-4342-B048-85BDC9FD1C3A}</a:tableStyleId>
              </a:tblPr>
              <a:tblGrid>
                <a:gridCol w="1571911">
                  <a:extLst>
                    <a:ext uri="{9D8B030D-6E8A-4147-A177-3AD203B41FA5}">
                      <a16:colId xmlns:a16="http://schemas.microsoft.com/office/drawing/2014/main" val="20000"/>
                    </a:ext>
                  </a:extLst>
                </a:gridCol>
                <a:gridCol w="4106218">
                  <a:extLst>
                    <a:ext uri="{9D8B030D-6E8A-4147-A177-3AD203B41FA5}">
                      <a16:colId xmlns:a16="http://schemas.microsoft.com/office/drawing/2014/main" val="20001"/>
                    </a:ext>
                  </a:extLst>
                </a:gridCol>
              </a:tblGrid>
              <a:tr h="576450">
                <a:tc>
                  <a:txBody>
                    <a:bodyPr/>
                    <a:lstStyle/>
                    <a:p>
                      <a:pPr algn="ctr">
                        <a:defRPr lang="zh-CN" sz="2000" b="1">
                          <a:latin typeface="黑体"/>
                        </a:defRPr>
                      </a:pPr>
                      <a:r>
                        <a:t>日期</a:t>
                      </a:r>
                    </a:p>
                  </a:txBody>
                  <a:tcPr/>
                </a:tc>
                <a:tc>
                  <a:txBody>
                    <a:bodyPr/>
                    <a:lstStyle/>
                    <a:p>
                      <a:pPr algn="ctr">
                        <a:defRPr lang="zh-CN" sz="2000" b="1">
                          <a:latin typeface="黑体"/>
                        </a:defRPr>
                      </a:pPr>
                      <a:r>
                        <a:t>2024-07-14</a:t>
                      </a:r>
                    </a:p>
                  </a:txBody>
                  <a:tcPr/>
                </a:tc>
                <a:extLst>
                  <a:ext uri="{0D108BD9-81ED-4DB2-BD59-A6C34878D82A}">
                    <a16:rowId xmlns:a16="http://schemas.microsoft.com/office/drawing/2014/main" val="10000"/>
                  </a:ext>
                </a:extLst>
              </a:tr>
              <a:tr h="576450">
                <a:tc>
                  <a:txBody>
                    <a:bodyPr/>
                    <a:lstStyle/>
                    <a:p>
                      <a:pPr algn="ctr">
                        <a:defRPr lang="zh-CN" sz="2000">
                          <a:latin typeface="黑体"/>
                        </a:defRPr>
                      </a:pPr>
                      <a:r>
                        <a:t>主题</a:t>
                      </a:r>
                    </a:p>
                  </a:txBody>
                  <a:tcPr/>
                </a:tc>
                <a:tc>
                  <a:txBody>
                    <a:bodyPr/>
                    <a:lstStyle/>
                    <a:p>
                      <a:pPr algn="ctr">
                        <a:defRPr lang="zh-CN" sz="2000">
                          <a:latin typeface="黑体"/>
                        </a:defRPr>
                      </a:pPr>
                      <a:r>
                        <a:t>耶稣接待我们</a:t>
                      </a:r>
                    </a:p>
                  </a:txBody>
                  <a:tcPr/>
                </a:tc>
                <a:extLst>
                  <a:ext uri="{0D108BD9-81ED-4DB2-BD59-A6C34878D82A}">
                    <a16:rowId xmlns:a16="http://schemas.microsoft.com/office/drawing/2014/main" val="10001"/>
                  </a:ext>
                </a:extLst>
              </a:tr>
              <a:tr h="576450">
                <a:tc>
                  <a:txBody>
                    <a:bodyPr/>
                    <a:lstStyle/>
                    <a:p>
                      <a:pPr algn="ctr">
                        <a:defRPr lang="zh-CN" sz="2000">
                          <a:latin typeface="黑体"/>
                        </a:defRPr>
                      </a:pPr>
                      <a:r>
                        <a:t>证道</a:t>
                      </a:r>
                    </a:p>
                  </a:txBody>
                  <a:tcPr/>
                </a:tc>
                <a:tc>
                  <a:txBody>
                    <a:bodyPr/>
                    <a:lstStyle/>
                    <a:p>
                      <a:pPr algn="ctr">
                        <a:defRPr lang="zh-CN" sz="2000">
                          <a:latin typeface="黑体"/>
                        </a:defRPr>
                      </a:pPr>
                      <a:r>
                        <a:t>吴雨洁传道</a:t>
                      </a:r>
                    </a:p>
                  </a:txBody>
                  <a:tcPr/>
                </a:tc>
                <a:extLst>
                  <a:ext uri="{0D108BD9-81ED-4DB2-BD59-A6C34878D82A}">
                    <a16:rowId xmlns:a16="http://schemas.microsoft.com/office/drawing/2014/main" val="10002"/>
                  </a:ext>
                </a:extLst>
              </a:tr>
              <a:tr h="576450">
                <a:tc>
                  <a:txBody>
                    <a:bodyPr/>
                    <a:lstStyle/>
                    <a:p>
                      <a:pPr algn="ctr">
                        <a:defRPr lang="zh-CN" sz="2000">
                          <a:latin typeface="黑体"/>
                        </a:defRPr>
                      </a:pPr>
                      <a:r>
                        <a:t>经文</a:t>
                      </a:r>
                    </a:p>
                  </a:txBody>
                  <a:tcPr/>
                </a:tc>
                <a:tc>
                  <a:txBody>
                    <a:bodyPr/>
                    <a:lstStyle/>
                    <a:p>
                      <a:pPr algn="ctr">
                        <a:defRPr lang="zh-CN" sz="2000">
                          <a:latin typeface="黑体"/>
                        </a:defRPr>
                      </a:pPr>
                      <a:r>
                        <a:t>路9:10-17</a:t>
                      </a:r>
                    </a:p>
                  </a:txBody>
                  <a:tcPr/>
                </a:tc>
                <a:extLst>
                  <a:ext uri="{0D108BD9-81ED-4DB2-BD59-A6C34878D82A}">
                    <a16:rowId xmlns:a16="http://schemas.microsoft.com/office/drawing/2014/main" val="10003"/>
                  </a:ext>
                </a:extLst>
              </a:tr>
              <a:tr h="576450">
                <a:tc>
                  <a:txBody>
                    <a:bodyPr/>
                    <a:lstStyle/>
                    <a:p>
                      <a:pPr algn="ctr">
                        <a:defRPr lang="zh-CN" sz="2000">
                          <a:latin typeface="黑体"/>
                        </a:defRPr>
                      </a:pPr>
                      <a:r>
                        <a:t>司会</a:t>
                      </a:r>
                    </a:p>
                  </a:txBody>
                  <a:tcPr/>
                </a:tc>
                <a:tc>
                  <a:txBody>
                    <a:bodyPr/>
                    <a:lstStyle/>
                    <a:p>
                      <a:pPr algn="ctr">
                        <a:defRPr lang="zh-CN" sz="2000">
                          <a:latin typeface="黑体"/>
                        </a:defRPr>
                      </a:pPr>
                      <a:r>
                        <a:t>Monica姊妹</a:t>
                      </a:r>
                    </a:p>
                  </a:txBody>
                  <a:tcPr/>
                </a:tc>
                <a:extLst>
                  <a:ext uri="{0D108BD9-81ED-4DB2-BD59-A6C34878D82A}">
                    <a16:rowId xmlns:a16="http://schemas.microsoft.com/office/drawing/2014/main" val="10004"/>
                  </a:ext>
                </a:extLst>
              </a:tr>
              <a:tr h="576450">
                <a:tc>
                  <a:txBody>
                    <a:bodyPr/>
                    <a:lstStyle/>
                    <a:p>
                      <a:pPr algn="ctr">
                        <a:defRPr lang="zh-CN" sz="2000">
                          <a:latin typeface="黑体"/>
                        </a:defRPr>
                      </a:pPr>
                      <a:r>
                        <a:t>PPT</a:t>
                      </a:r>
                    </a:p>
                  </a:txBody>
                  <a:tcPr/>
                </a:tc>
                <a:tc>
                  <a:txBody>
                    <a:bodyPr/>
                    <a:lstStyle/>
                    <a:p>
                      <a:pPr algn="ctr">
                        <a:defRPr lang="zh-CN" sz="2000">
                          <a:latin typeface="黑体"/>
                        </a:defRPr>
                      </a:pPr>
                      <a:r>
                        <a:t>施清源姊妹</a:t>
                      </a:r>
                    </a:p>
                  </a:txBody>
                  <a:tcPr/>
                </a:tc>
                <a:extLst>
                  <a:ext uri="{0D108BD9-81ED-4DB2-BD59-A6C34878D82A}">
                    <a16:rowId xmlns:a16="http://schemas.microsoft.com/office/drawing/2014/main" val="10005"/>
                  </a:ext>
                </a:extLst>
              </a:tr>
              <a:tr h="576450">
                <a:tc>
                  <a:txBody>
                    <a:bodyPr/>
                    <a:lstStyle/>
                    <a:p>
                      <a:pPr algn="ctr">
                        <a:defRPr lang="zh-CN" sz="2000">
                          <a:latin typeface="黑体"/>
                        </a:defRPr>
                      </a:pPr>
                      <a:r>
                        <a:t>接待</a:t>
                      </a:r>
                    </a:p>
                  </a:txBody>
                  <a:tcPr/>
                </a:tc>
                <a:tc>
                  <a:txBody>
                    <a:bodyPr/>
                    <a:lstStyle/>
                    <a:p>
                      <a:pPr algn="ctr">
                        <a:defRPr lang="zh-CN" sz="2000">
                          <a:latin typeface="黑体"/>
                        </a:defRPr>
                      </a:pPr>
                      <a:r>
                        <a:t>赵德皓弟兄</a:t>
                      </a:r>
                    </a:p>
                  </a:txBody>
                  <a:tcPr/>
                </a:tc>
                <a:extLst>
                  <a:ext uri="{0D108BD9-81ED-4DB2-BD59-A6C34878D82A}">
                    <a16:rowId xmlns:a16="http://schemas.microsoft.com/office/drawing/2014/main" val="10006"/>
                  </a:ext>
                </a:extLst>
              </a:tr>
              <a:tr h="576450">
                <a:tc>
                  <a:txBody>
                    <a:bodyPr/>
                    <a:lstStyle/>
                    <a:p>
                      <a:pPr algn="ctr">
                        <a:defRPr lang="zh-CN" sz="2000">
                          <a:latin typeface="黑体"/>
                        </a:defRPr>
                      </a:pPr>
                      <a:r>
                        <a:t>儿童主日学</a:t>
                      </a:r>
                    </a:p>
                  </a:txBody>
                  <a:tcPr/>
                </a:tc>
                <a:tc>
                  <a:txBody>
                    <a:bodyPr/>
                    <a:lstStyle/>
                    <a:p>
                      <a:pPr algn="ctr">
                        <a:defRPr lang="zh-CN" sz="2000">
                          <a:latin typeface="黑体"/>
                        </a:defRPr>
                      </a:pPr>
                      <a:r>
                        <a:t>段思奇姊妹</a:t>
                      </a: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欢迎</a:t>
            </a:r>
          </a:p>
        </p:txBody>
      </p:sp>
      <p:sp>
        <p:nvSpPr>
          <p:cNvPr id="3" name="TextBox 2"/>
          <p:cNvSpPr txBox="1"/>
          <p:nvPr/>
        </p:nvSpPr>
        <p:spPr>
          <a:xfrm>
            <a:off x="0" y="1155600"/>
            <a:ext cx="9144000" cy="4543200"/>
          </a:xfrm>
          <a:prstGeom prst="rect">
            <a:avLst/>
          </a:prstGeom>
          <a:noFill/>
        </p:spPr>
        <p:txBody>
          <a:bodyPr wrap="square" anchor="ctr">
            <a:spAutoFit/>
          </a:bodyPr>
          <a:lstStyle/>
          <a:p>
            <a:pPr algn="ctr">
              <a:defRPr lang="zh-CN" sz="3200">
                <a:latin typeface="黑体"/>
              </a:defRPr>
            </a:pPr>
            <a:r>
              <a:rPr lang="zh-CN" sz="4200">
                <a:latin typeface="华文细黑"/>
              </a:rPr>
              <a:t>新朋友自我介绍</a:t>
            </a:r>
            <a:br/>
            <a:br/>
            <a:r>
              <a:rPr>
                <a:solidFill>
                  <a:srgbClr val="CC0000"/>
                </a:solidFill>
              </a:rPr>
              <a:t>欢迎你来到我们中间</a:t>
            </a:r>
            <a:br/>
            <a:r>
              <a:rPr>
                <a:solidFill>
                  <a:srgbClr val="CC0000"/>
                </a:solidFill>
              </a:rPr>
              <a:t>不莱梅华人基督教会热烈欢迎你</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欢迎歌</a:t>
            </a:r>
          </a:p>
        </p:txBody>
      </p:sp>
      <p:sp>
        <p:nvSpPr>
          <p:cNvPr id="3" name="TextBox 2"/>
          <p:cNvSpPr txBox="1"/>
          <p:nvPr/>
        </p:nvSpPr>
        <p:spPr>
          <a:xfrm>
            <a:off x="0" y="1155600"/>
            <a:ext cx="9144000" cy="4543200"/>
          </a:xfrm>
          <a:prstGeom prst="rect">
            <a:avLst/>
          </a:prstGeom>
          <a:noFill/>
        </p:spPr>
        <p:txBody>
          <a:bodyPr wrap="square" anchor="ctr">
            <a:spAutoFit/>
          </a:bodyPr>
          <a:lstStyle/>
          <a:p>
            <a:pPr algn="ctr">
              <a:defRPr lang="zh-CN" sz="4200">
                <a:latin typeface="黑体"/>
              </a:defRPr>
            </a:pPr>
            <a:r>
              <a:t>我们欢迎你 真欢迎你</a:t>
            </a:r>
            <a:br/>
            <a:r>
              <a:t>在主里诚心欢迎</a:t>
            </a:r>
            <a:br/>
            <a:r>
              <a:t>哈利路亚</a:t>
            </a:r>
            <a:br/>
            <a:r>
              <a:t>我们欢迎你 真欢迎你</a:t>
            </a:r>
            <a:br/>
            <a:r>
              <a:t>在主里诚心欢迎</a:t>
            </a:r>
          </a:p>
        </p:txBody>
      </p:sp>
      <p:pic>
        <p:nvPicPr>
          <p:cNvPr id="4" name="欢迎歌.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50400" y="6044400"/>
            <a:ext cx="1800000" cy="820799"/>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7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cTn>
                <p:tgtEl>
                  <p:spTgt spid="4"/>
                </p:tgtEl>
              </p:cMediaNode>
            </p:audio>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圣礼</a:t>
            </a:r>
          </a:p>
        </p:txBody>
      </p:sp>
      <p:sp>
        <p:nvSpPr>
          <p:cNvPr id="3" name="TextBox 2"/>
          <p:cNvSpPr txBox="1"/>
          <p:nvPr/>
        </p:nvSpPr>
        <p:spPr>
          <a:xfrm>
            <a:off x="0" y="1155600"/>
            <a:ext cx="9144000" cy="4543200"/>
          </a:xfrm>
          <a:prstGeom prst="rect">
            <a:avLst/>
          </a:prstGeom>
          <a:noFill/>
        </p:spPr>
        <p:txBody>
          <a:bodyPr wrap="square" anchor="ctr">
            <a:spAutoFit/>
          </a:bodyPr>
          <a:lstStyle/>
          <a:p>
            <a:pPr algn="ctr">
              <a:defRPr lang="zh-CN" sz="6600">
                <a:latin typeface="黑体"/>
              </a:defRPr>
            </a:pPr>
            <a:r>
              <a:t>圣餐礼</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圣餐礼</a:t>
            </a:r>
          </a:p>
        </p:txBody>
      </p:sp>
      <p:sp>
        <p:nvSpPr>
          <p:cNvPr id="3" name="TextBox 2"/>
          <p:cNvSpPr txBox="1"/>
          <p:nvPr/>
        </p:nvSpPr>
        <p:spPr>
          <a:xfrm>
            <a:off x="0" y="1155600"/>
            <a:ext cx="9144000" cy="4543200"/>
          </a:xfrm>
          <a:prstGeom prst="rect">
            <a:avLst/>
          </a:prstGeom>
          <a:noFill/>
        </p:spPr>
        <p:txBody>
          <a:bodyPr wrap="square" anchor="ctr">
            <a:spAutoFit/>
          </a:bodyPr>
          <a:lstStyle/>
          <a:p>
            <a:pPr algn="ctr">
              <a:defRPr lang="zh-CN" sz="6600">
                <a:latin typeface="黑体"/>
              </a:defRPr>
            </a:pPr>
            <a:r>
              <a:t>靠近十架</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靠近十架 1/8</a:t>
            </a:r>
          </a:p>
        </p:txBody>
      </p:sp>
      <p:sp>
        <p:nvSpPr>
          <p:cNvPr id="3" name="TextBox 2"/>
          <p:cNvSpPr txBox="1"/>
          <p:nvPr/>
        </p:nvSpPr>
        <p:spPr>
          <a:xfrm>
            <a:off x="0" y="1324800"/>
            <a:ext cx="9144000" cy="4352400"/>
          </a:xfrm>
          <a:prstGeom prst="rect">
            <a:avLst/>
          </a:prstGeom>
          <a:noFill/>
        </p:spPr>
        <p:txBody>
          <a:bodyPr wrap="square">
            <a:spAutoFit/>
          </a:bodyPr>
          <a:lstStyle/>
          <a:p>
            <a:pPr algn="ctr">
              <a:defRPr lang="zh-CN" sz="4400">
                <a:latin typeface="黑体"/>
              </a:defRPr>
            </a:pPr>
            <a:r>
              <a:t>求主使我近十架</a:t>
            </a:r>
            <a:br/>
            <a:r>
              <a:t>在彼有生命水</a:t>
            </a:r>
            <a:br/>
            <a:r>
              <a:t>由各各他山流下</a:t>
            </a:r>
            <a:br/>
            <a:r>
              <a:t>白白赐人洗罪</a:t>
            </a:r>
          </a:p>
        </p:txBody>
      </p:sp>
      <p:pic>
        <p:nvPicPr>
          <p:cNvPr id="4" name="靠近十架.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50400" y="6044400"/>
            <a:ext cx="1800000" cy="8207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8097253"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zh-CN" altLang="de-DE" sz="4200" b="0" i="0" u="none" strike="noStrike" kern="1200" cap="none" spc="0" normalizeH="0" baseline="0" noProof="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叫我抬起头的神 </a:t>
            </a:r>
            <a:r>
              <a:rPr kumimoji="0" lang="en-US" altLang="zh-CN" sz="4200" b="0" i="0" u="none" strike="noStrike" kern="1200" cap="none" spc="0" normalizeH="0" baseline="0" noProof="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4</a:t>
            </a:r>
            <a:r>
              <a:rPr kumimoji="0" lang="de-DE" altLang="zh-CN" sz="4200" b="0" i="0" u="none" strike="noStrike" kern="1200" cap="none" spc="0" normalizeH="0" baseline="0" noProof="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a:t>
            </a:r>
            <a:r>
              <a:rPr kumimoji="0" lang="en-US" altLang="zh-CN" sz="4200" b="0" i="0" u="none" strike="noStrike" kern="1200" cap="none" spc="0" normalizeH="0" baseline="0" noProof="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7</a:t>
            </a:r>
            <a:endParaRPr kumimoji="0" lang="de-DE" altLang="zh-CN" sz="4200" b="0" i="0" u="none" strike="noStrike" kern="1200" cap="none" spc="0" normalizeH="0" baseline="0" noProof="0">
              <a:ln>
                <a:noFill/>
              </a:ln>
              <a:solidFill>
                <a:srgbClr val="5B9BD5">
                  <a:lumMod val="75000"/>
                </a:srgbClr>
              </a:solidFill>
              <a:effectLst/>
              <a:uLnTx/>
              <a:uFillTx/>
              <a:latin typeface="SimHei" panose="02010609060101010101" pitchFamily="49" charset="-122"/>
              <a:ea typeface="SimHei" panose="02010609060101010101" pitchFamily="49" charset="-122"/>
              <a:cs typeface="+mn-cs"/>
            </a:endParaRP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de-DE"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rPr>
              <a:t>耶和华是我的主 必不致动摇</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de-DE"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rPr>
              <a:t>有耶和华的帮助 还要惧谁呢</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de-DE"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rPr>
              <a:t>耶和华是我牧者 必不致缺乏</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de-DE"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rPr>
              <a:t>有耶和华作我旌旗 必全然得胜</a:t>
            </a:r>
            <a:endParaRPr kumimoji="0" lang="zh-CN" altLang="en-US"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endParaRPr>
          </a:p>
        </p:txBody>
      </p:sp>
    </p:spTree>
    <p:extLst>
      <p:ext uri="{BB962C8B-B14F-4D97-AF65-F5344CB8AC3E}">
        <p14:creationId xmlns:p14="http://schemas.microsoft.com/office/powerpoint/2010/main" val="22779524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靠近十架 2/8</a:t>
            </a:r>
          </a:p>
        </p:txBody>
      </p:sp>
      <p:sp>
        <p:nvSpPr>
          <p:cNvPr id="3" name="TextBox 2"/>
          <p:cNvSpPr txBox="1"/>
          <p:nvPr/>
        </p:nvSpPr>
        <p:spPr>
          <a:xfrm>
            <a:off x="0" y="1324800"/>
            <a:ext cx="9144000" cy="4352400"/>
          </a:xfrm>
          <a:prstGeom prst="rect">
            <a:avLst/>
          </a:prstGeom>
          <a:noFill/>
        </p:spPr>
        <p:txBody>
          <a:bodyPr wrap="square">
            <a:spAutoFit/>
          </a:bodyPr>
          <a:lstStyle/>
          <a:p>
            <a:pPr algn="ctr">
              <a:defRPr lang="zh-CN" sz="4400">
                <a:latin typeface="黑体"/>
              </a:defRPr>
            </a:pPr>
            <a:r>
              <a:t>十字架 十字架</a:t>
            </a:r>
            <a:br/>
            <a:r>
              <a:t>永是我的荣耀</a:t>
            </a:r>
            <a:br/>
            <a:r>
              <a:t>我众罪都洗清洁</a:t>
            </a:r>
            <a:br/>
            <a:r>
              <a:t>惟靠耶稣宝血</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靠近十架 3/8</a:t>
            </a:r>
          </a:p>
        </p:txBody>
      </p:sp>
      <p:sp>
        <p:nvSpPr>
          <p:cNvPr id="3" name="TextBox 2"/>
          <p:cNvSpPr txBox="1"/>
          <p:nvPr/>
        </p:nvSpPr>
        <p:spPr>
          <a:xfrm>
            <a:off x="0" y="1324800"/>
            <a:ext cx="9144000" cy="4352400"/>
          </a:xfrm>
          <a:prstGeom prst="rect">
            <a:avLst/>
          </a:prstGeom>
          <a:noFill/>
        </p:spPr>
        <p:txBody>
          <a:bodyPr wrap="square">
            <a:spAutoFit/>
          </a:bodyPr>
          <a:lstStyle/>
          <a:p>
            <a:pPr algn="ctr">
              <a:defRPr lang="zh-CN" sz="4400">
                <a:latin typeface="黑体"/>
              </a:defRPr>
            </a:pPr>
            <a:r>
              <a:t>我与主同钉十架</a:t>
            </a:r>
            <a:br/>
            <a:r>
              <a:t>和他同葬同活</a:t>
            </a:r>
            <a:br/>
            <a:r>
              <a:t>今基督居住我心</a:t>
            </a:r>
            <a:br/>
            <a:r>
              <a:t>不再是我活着</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靠近十架 4/8</a:t>
            </a:r>
          </a:p>
        </p:txBody>
      </p:sp>
      <p:sp>
        <p:nvSpPr>
          <p:cNvPr id="3" name="TextBox 2"/>
          <p:cNvSpPr txBox="1"/>
          <p:nvPr/>
        </p:nvSpPr>
        <p:spPr>
          <a:xfrm>
            <a:off x="0" y="1324800"/>
            <a:ext cx="9144000" cy="4352400"/>
          </a:xfrm>
          <a:prstGeom prst="rect">
            <a:avLst/>
          </a:prstGeom>
          <a:noFill/>
        </p:spPr>
        <p:txBody>
          <a:bodyPr wrap="square">
            <a:spAutoFit/>
          </a:bodyPr>
          <a:lstStyle/>
          <a:p>
            <a:pPr algn="ctr">
              <a:defRPr lang="zh-CN" sz="4400">
                <a:latin typeface="黑体"/>
              </a:defRPr>
            </a:pPr>
            <a:r>
              <a:t>十字架 十字架</a:t>
            </a:r>
            <a:br/>
            <a:r>
              <a:t>永是我的荣耀</a:t>
            </a:r>
            <a:br/>
            <a:r>
              <a:t>我众罪都洗清洁</a:t>
            </a:r>
            <a:br/>
            <a:r>
              <a:t>惟靠耶稣宝血</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靠近十架 5/8</a:t>
            </a:r>
          </a:p>
        </p:txBody>
      </p:sp>
      <p:sp>
        <p:nvSpPr>
          <p:cNvPr id="3" name="TextBox 2"/>
          <p:cNvSpPr txBox="1"/>
          <p:nvPr/>
        </p:nvSpPr>
        <p:spPr>
          <a:xfrm>
            <a:off x="0" y="1324800"/>
            <a:ext cx="9144000" cy="4352400"/>
          </a:xfrm>
          <a:prstGeom prst="rect">
            <a:avLst/>
          </a:prstGeom>
          <a:noFill/>
        </p:spPr>
        <p:txBody>
          <a:bodyPr wrap="square">
            <a:spAutoFit/>
          </a:bodyPr>
          <a:lstStyle/>
          <a:p>
            <a:pPr algn="ctr">
              <a:defRPr lang="zh-CN" sz="4400">
                <a:latin typeface="黑体"/>
              </a:defRPr>
            </a:pPr>
            <a:r>
              <a:t>我立志不传别的</a:t>
            </a:r>
            <a:br/>
            <a:r>
              <a:t>只传耶稣基督</a:t>
            </a:r>
            <a:br/>
            <a:r>
              <a:t>并他为我钉十架</a:t>
            </a:r>
            <a:br/>
            <a:r>
              <a:t>复活作救赎主</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靠近十架 6/8</a:t>
            </a:r>
          </a:p>
        </p:txBody>
      </p:sp>
      <p:sp>
        <p:nvSpPr>
          <p:cNvPr id="3" name="TextBox 2"/>
          <p:cNvSpPr txBox="1"/>
          <p:nvPr/>
        </p:nvSpPr>
        <p:spPr>
          <a:xfrm>
            <a:off x="0" y="1324800"/>
            <a:ext cx="9144000" cy="4352400"/>
          </a:xfrm>
          <a:prstGeom prst="rect">
            <a:avLst/>
          </a:prstGeom>
          <a:noFill/>
        </p:spPr>
        <p:txBody>
          <a:bodyPr wrap="square">
            <a:spAutoFit/>
          </a:bodyPr>
          <a:lstStyle/>
          <a:p>
            <a:pPr algn="ctr">
              <a:defRPr lang="zh-CN" sz="4400">
                <a:latin typeface="黑体"/>
              </a:defRPr>
            </a:pPr>
            <a:r>
              <a:t>十字架 十字架</a:t>
            </a:r>
            <a:br/>
            <a:r>
              <a:t>永是我的荣耀</a:t>
            </a:r>
            <a:br/>
            <a:r>
              <a:t>我众罪都洗清洁</a:t>
            </a:r>
            <a:br/>
            <a:r>
              <a:t>惟靠耶稣宝血</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靠近十架 7/8</a:t>
            </a:r>
          </a:p>
        </p:txBody>
      </p:sp>
      <p:sp>
        <p:nvSpPr>
          <p:cNvPr id="3" name="TextBox 2"/>
          <p:cNvSpPr txBox="1"/>
          <p:nvPr/>
        </p:nvSpPr>
        <p:spPr>
          <a:xfrm>
            <a:off x="0" y="1324800"/>
            <a:ext cx="9144000" cy="4352400"/>
          </a:xfrm>
          <a:prstGeom prst="rect">
            <a:avLst/>
          </a:prstGeom>
          <a:noFill/>
        </p:spPr>
        <p:txBody>
          <a:bodyPr wrap="square">
            <a:spAutoFit/>
          </a:bodyPr>
          <a:lstStyle/>
          <a:p>
            <a:pPr algn="ctr">
              <a:defRPr lang="zh-CN" sz="4400">
                <a:latin typeface="黑体"/>
              </a:defRPr>
            </a:pPr>
            <a:r>
              <a:t>我愿意别无所夸</a:t>
            </a:r>
            <a:br/>
            <a:r>
              <a:t>但夸救主十架</a:t>
            </a:r>
            <a:br/>
            <a:r>
              <a:t>世界对我已钉死</a:t>
            </a:r>
            <a:br/>
            <a:r>
              <a:t>我以死对待它</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靠近十架 8/8</a:t>
            </a:r>
          </a:p>
        </p:txBody>
      </p:sp>
      <p:sp>
        <p:nvSpPr>
          <p:cNvPr id="3" name="TextBox 2"/>
          <p:cNvSpPr txBox="1"/>
          <p:nvPr/>
        </p:nvSpPr>
        <p:spPr>
          <a:xfrm>
            <a:off x="0" y="1324800"/>
            <a:ext cx="9144000" cy="4352400"/>
          </a:xfrm>
          <a:prstGeom prst="rect">
            <a:avLst/>
          </a:prstGeom>
          <a:noFill/>
        </p:spPr>
        <p:txBody>
          <a:bodyPr wrap="square">
            <a:spAutoFit/>
          </a:bodyPr>
          <a:lstStyle/>
          <a:p>
            <a:pPr algn="ctr">
              <a:defRPr lang="zh-CN" sz="4400">
                <a:latin typeface="黑体"/>
              </a:defRPr>
            </a:pPr>
            <a:r>
              <a:t>十字架 十字架</a:t>
            </a:r>
            <a:br/>
            <a:r>
              <a:t>永是我的荣耀</a:t>
            </a:r>
            <a:br/>
            <a:r>
              <a:t>我众罪都洗清洁</a:t>
            </a:r>
            <a:br/>
            <a:r>
              <a:t>惟靠耶稣宝血</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读经(林前 11:23-29)</a:t>
            </a:r>
          </a:p>
        </p:txBody>
      </p:sp>
      <p:sp>
        <p:nvSpPr>
          <p:cNvPr id="3" name="TextBox 2"/>
          <p:cNvSpPr txBox="1"/>
          <p:nvPr/>
        </p:nvSpPr>
        <p:spPr>
          <a:xfrm>
            <a:off x="619200" y="1242000"/>
            <a:ext cx="7848000" cy="5619600"/>
          </a:xfrm>
          <a:prstGeom prst="rect">
            <a:avLst/>
          </a:prstGeom>
          <a:noFill/>
        </p:spPr>
        <p:txBody>
          <a:bodyPr wrap="square">
            <a:spAutoFit/>
          </a:bodyPr>
          <a:lstStyle/>
          <a:p>
            <a:endParaRPr/>
          </a:p>
          <a:p>
            <a:pPr>
              <a:defRPr lang="zh-CN" sz="3600">
                <a:latin typeface="黑体"/>
              </a:defRPr>
            </a:pPr>
            <a:r>
              <a:t>23 我当日传给你们的，原是从主领受</a:t>
            </a:r>
            <a:br/>
            <a:r>
              <a:t>   的，就是主耶稣被卖的那一夜，拿</a:t>
            </a:r>
            <a:br/>
            <a:r>
              <a:t>   起饼来，</a:t>
            </a:r>
          </a:p>
          <a:p>
            <a:pPr>
              <a:defRPr lang="zh-CN" sz="3600">
                <a:latin typeface="黑体"/>
              </a:defRPr>
            </a:pPr>
            <a:r>
              <a:t>24 祝谢了，就擘开，说：这是我的身</a:t>
            </a:r>
            <a:br/>
            <a:r>
              <a:t>   体，为你们舍的，你们应当如此行，</a:t>
            </a:r>
            <a:br/>
            <a:r>
              <a:t>   为的是记念我。</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读经(林前 11:23-29)</a:t>
            </a:r>
          </a:p>
        </p:txBody>
      </p:sp>
      <p:sp>
        <p:nvSpPr>
          <p:cNvPr id="3" name="TextBox 2"/>
          <p:cNvSpPr txBox="1"/>
          <p:nvPr/>
        </p:nvSpPr>
        <p:spPr>
          <a:xfrm>
            <a:off x="619200" y="1242000"/>
            <a:ext cx="7848000" cy="5619600"/>
          </a:xfrm>
          <a:prstGeom prst="rect">
            <a:avLst/>
          </a:prstGeom>
          <a:noFill/>
        </p:spPr>
        <p:txBody>
          <a:bodyPr wrap="square">
            <a:spAutoFit/>
          </a:bodyPr>
          <a:lstStyle/>
          <a:p>
            <a:endParaRPr/>
          </a:p>
          <a:p>
            <a:pPr>
              <a:defRPr lang="zh-CN" sz="3600">
                <a:latin typeface="黑体"/>
              </a:defRPr>
            </a:pPr>
            <a:r>
              <a:t>25 饭后，也照样拿起杯来，说：这杯</a:t>
            </a:r>
            <a:br/>
            <a:r>
              <a:t>   是用我的血所立的新约，你们每逢</a:t>
            </a:r>
            <a:br/>
            <a:r>
              <a:t>   喝的时候，要如此行，为的是记念</a:t>
            </a:r>
            <a:br/>
            <a:r>
              <a:t>   我。</a:t>
            </a:r>
          </a:p>
          <a:p>
            <a:pPr>
              <a:defRPr lang="zh-CN" sz="3600">
                <a:latin typeface="黑体"/>
              </a:defRPr>
            </a:pPr>
            <a:r>
              <a:t>26 你们每逢吃这饼，喝这杯，是表明</a:t>
            </a:r>
            <a:br/>
            <a:r>
              <a:t>   主的死，直等到他来。</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读经(林前 11:23-29)</a:t>
            </a:r>
          </a:p>
        </p:txBody>
      </p:sp>
      <p:sp>
        <p:nvSpPr>
          <p:cNvPr id="3" name="TextBox 2"/>
          <p:cNvSpPr txBox="1"/>
          <p:nvPr/>
        </p:nvSpPr>
        <p:spPr>
          <a:xfrm>
            <a:off x="619200" y="1242000"/>
            <a:ext cx="7848000" cy="5619600"/>
          </a:xfrm>
          <a:prstGeom prst="rect">
            <a:avLst/>
          </a:prstGeom>
          <a:noFill/>
        </p:spPr>
        <p:txBody>
          <a:bodyPr wrap="square">
            <a:spAutoFit/>
          </a:bodyPr>
          <a:lstStyle/>
          <a:p>
            <a:endParaRPr/>
          </a:p>
          <a:p>
            <a:pPr>
              <a:defRPr lang="zh-CN" sz="3600">
                <a:latin typeface="黑体"/>
              </a:defRPr>
            </a:pPr>
            <a:r>
              <a:t>27 所以，无论何人，不按理吃主的饼，</a:t>
            </a:r>
            <a:br/>
            <a:r>
              <a:t>   喝主的杯，就是干犯主的身、主的</a:t>
            </a:r>
            <a:br/>
            <a:r>
              <a:t>   血了。</a:t>
            </a:r>
          </a:p>
          <a:p>
            <a:pPr>
              <a:defRPr lang="zh-CN" sz="3600">
                <a:latin typeface="黑体"/>
              </a:defRPr>
            </a:pPr>
            <a:r>
              <a:t>28 人应当自己省察，然后吃这饼、喝</a:t>
            </a:r>
            <a:br/>
            <a:r>
              <a:t>   这杯。</a:t>
            </a:r>
          </a:p>
          <a:p>
            <a:pPr>
              <a:defRPr lang="zh-CN" sz="3600">
                <a:latin typeface="黑体"/>
              </a:defRPr>
            </a:pPr>
            <a:r>
              <a:t>29 因为人吃喝，若不分辨是主的身体，</a:t>
            </a:r>
            <a:br/>
            <a:r>
              <a:t>   就是吃喝自己的罪了。</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8097253"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zh-CN" altLang="de-DE" sz="4200" b="0" i="0" u="none" strike="noStrike" kern="1200" cap="none" spc="0" normalizeH="0" baseline="0" noProof="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叫我抬起头的神 </a:t>
            </a:r>
            <a:r>
              <a:rPr kumimoji="0" lang="en-US" altLang="zh-CN" sz="4200" b="0" i="0" u="none" strike="noStrike" kern="1200" cap="none" spc="0" normalizeH="0" baseline="0" noProof="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5</a:t>
            </a:r>
            <a:r>
              <a:rPr kumimoji="0" lang="de-DE" altLang="zh-CN" sz="4200" b="0" i="0" u="none" strike="noStrike" kern="1200" cap="none" spc="0" normalizeH="0" baseline="0" noProof="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a:t>
            </a:r>
            <a:r>
              <a:rPr kumimoji="0" lang="en-US" altLang="zh-CN" sz="4200" b="0" i="0" u="none" strike="noStrike" kern="1200" cap="none" spc="0" normalizeH="0" baseline="0" noProof="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7</a:t>
            </a:r>
            <a:endParaRPr kumimoji="0" lang="de-DE" altLang="zh-CN" sz="4200" b="0" i="0" u="none" strike="noStrike" kern="1200" cap="none" spc="0" normalizeH="0" baseline="0" noProof="0">
              <a:ln>
                <a:noFill/>
              </a:ln>
              <a:solidFill>
                <a:srgbClr val="5B9BD5">
                  <a:lumMod val="75000"/>
                </a:srgbClr>
              </a:solidFill>
              <a:effectLst/>
              <a:uLnTx/>
              <a:uFillTx/>
              <a:latin typeface="SimHei" panose="02010609060101010101" pitchFamily="49" charset="-122"/>
              <a:ea typeface="SimHei" panose="02010609060101010101" pitchFamily="49" charset="-122"/>
              <a:cs typeface="+mn-cs"/>
            </a:endParaRP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de-DE"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rPr>
              <a:t>耶和华是我四围的盾牌 </a:t>
            </a:r>
            <a:endParaRPr kumimoji="0" lang="en-US" altLang="zh-CN"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endParaRP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de-DE"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rPr>
              <a:t>是我的荣耀</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de-DE"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rPr>
              <a:t>又是叫我抬起头的神</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de-DE"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rPr>
              <a:t>一宿虽然有哭泣 </a:t>
            </a:r>
            <a:endParaRPr kumimoji="0" lang="en-US" altLang="zh-CN"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endParaRP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de-DE"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rPr>
              <a:t>早晨我们必欢呼</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de-DE"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rPr>
              <a:t>你是我的磐石</a:t>
            </a:r>
            <a:r>
              <a:rPr kumimoji="0" lang="zh-CN" altLang="en-US"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rPr>
              <a:t> </a:t>
            </a:r>
            <a:r>
              <a:rPr kumimoji="0" lang="zh-CN" altLang="de-DE"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rPr>
              <a:t>我的帮助</a:t>
            </a:r>
            <a:endParaRPr kumimoji="0" lang="de-DE" altLang="zh-CN"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endParaRPr>
          </a:p>
        </p:txBody>
      </p:sp>
    </p:spTree>
    <p:extLst>
      <p:ext uri="{BB962C8B-B14F-4D97-AF65-F5344CB8AC3E}">
        <p14:creationId xmlns:p14="http://schemas.microsoft.com/office/powerpoint/2010/main" val="301428258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endParaRPr/>
          </a:p>
        </p:txBody>
      </p:sp>
      <p:sp>
        <p:nvSpPr>
          <p:cNvPr id="3" name="TextBox 2"/>
          <p:cNvSpPr txBox="1"/>
          <p:nvPr/>
        </p:nvSpPr>
        <p:spPr>
          <a:xfrm>
            <a:off x="0" y="1155600"/>
            <a:ext cx="9144000" cy="4543200"/>
          </a:xfrm>
          <a:prstGeom prst="rect">
            <a:avLst/>
          </a:prstGeom>
          <a:noFill/>
        </p:spPr>
        <p:txBody>
          <a:bodyPr wrap="square" anchor="ctr">
            <a:spAutoFit/>
          </a:bodyPr>
          <a:lstStyle/>
          <a:p>
            <a:pPr algn="ctr">
              <a:defRPr lang="zh-CN" sz="6600">
                <a:latin typeface="黑体"/>
              </a:defRPr>
            </a:pPr>
            <a:r>
              <a:t>认罪祷告</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宣誓</a:t>
            </a:r>
          </a:p>
        </p:txBody>
      </p:sp>
      <p:sp>
        <p:nvSpPr>
          <p:cNvPr id="3" name="TextBox 2"/>
          <p:cNvSpPr txBox="1"/>
          <p:nvPr/>
        </p:nvSpPr>
        <p:spPr>
          <a:xfrm>
            <a:off x="619200" y="1620000"/>
            <a:ext cx="7984800" cy="5238000"/>
          </a:xfrm>
          <a:prstGeom prst="rect">
            <a:avLst/>
          </a:prstGeom>
          <a:noFill/>
        </p:spPr>
        <p:txBody>
          <a:bodyPr wrap="square">
            <a:spAutoFit/>
          </a:bodyPr>
          <a:lstStyle/>
          <a:p>
            <a:pPr>
              <a:defRPr lang="zh-CN" sz="3400">
                <a:latin typeface="黑体"/>
              </a:defRPr>
            </a:pPr>
            <a:r>
              <a:t>我们若认自己的罪，神是信实的，是公义的，必要赦免我们的罪，洗净我们一切的不义。</a:t>
            </a:r>
          </a:p>
          <a:p>
            <a:pPr algn="r">
              <a:defRPr lang="zh-CN" sz="3400">
                <a:latin typeface="黑体"/>
              </a:defRPr>
            </a:pPr>
            <a:r>
              <a:t>约壹 1:9</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感恩祷告</a:t>
            </a:r>
          </a:p>
        </p:txBody>
      </p:sp>
      <p:sp>
        <p:nvSpPr>
          <p:cNvPr id="3" name="TextBox 2"/>
          <p:cNvSpPr txBox="1"/>
          <p:nvPr/>
        </p:nvSpPr>
        <p:spPr>
          <a:xfrm>
            <a:off x="619200" y="1620000"/>
            <a:ext cx="7984800" cy="5238000"/>
          </a:xfrm>
          <a:prstGeom prst="rect">
            <a:avLst/>
          </a:prstGeom>
          <a:noFill/>
        </p:spPr>
        <p:txBody>
          <a:bodyPr wrap="square">
            <a:spAutoFit/>
          </a:bodyPr>
          <a:lstStyle/>
          <a:p>
            <a:pPr>
              <a:defRPr lang="zh-CN" sz="3400">
                <a:latin typeface="黑体"/>
              </a:defRPr>
            </a:pPr>
            <a:r>
              <a:t>圣洁、全能、永在的父神啊，我们何时何地也当乐意感谢赞美祢，祢赐下圣灵安慰我们，坚固我们，引领我们，借我们彰显耶稣基督的作为。</a:t>
            </a:r>
            <a:br/>
            <a:br/>
            <a:r>
              <a:t>大有仁爱的父神，我们赞美祢！祢怜悯我们这些沉沦的罪人，赐下祢独生子耶稣基督，叫一切信祂的，不至灭亡，反得永生。我们感谢祢的大恩，借耶稣基督拯救我们。</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感恩祷告</a:t>
            </a:r>
          </a:p>
        </p:txBody>
      </p:sp>
      <p:sp>
        <p:nvSpPr>
          <p:cNvPr id="3" name="TextBox 2"/>
          <p:cNvSpPr txBox="1"/>
          <p:nvPr/>
        </p:nvSpPr>
        <p:spPr>
          <a:xfrm>
            <a:off x="619200" y="1620000"/>
            <a:ext cx="7984800" cy="5238000"/>
          </a:xfrm>
          <a:prstGeom prst="rect">
            <a:avLst/>
          </a:prstGeom>
          <a:noFill/>
        </p:spPr>
        <p:txBody>
          <a:bodyPr wrap="square">
            <a:spAutoFit/>
          </a:bodyPr>
          <a:lstStyle/>
          <a:p>
            <a:pPr>
              <a:defRPr lang="zh-CN" sz="3400">
                <a:latin typeface="黑体"/>
              </a:defRPr>
            </a:pPr>
            <a:r>
              <a:t>求祢现在差派祢的圣灵，进到我们心里，好叫我们以活泼的信，借着所领受的圣餐，让耶稣住在我们里面。阿们。</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召请</a:t>
            </a:r>
          </a:p>
        </p:txBody>
      </p:sp>
      <p:sp>
        <p:nvSpPr>
          <p:cNvPr id="3" name="TextBox 2"/>
          <p:cNvSpPr txBox="1"/>
          <p:nvPr/>
        </p:nvSpPr>
        <p:spPr>
          <a:xfrm>
            <a:off x="619200" y="1620000"/>
            <a:ext cx="7984800" cy="5238000"/>
          </a:xfrm>
          <a:prstGeom prst="rect">
            <a:avLst/>
          </a:prstGeom>
          <a:noFill/>
        </p:spPr>
        <p:txBody>
          <a:bodyPr wrap="square">
            <a:spAutoFit/>
          </a:bodyPr>
          <a:lstStyle/>
          <a:p>
            <a:pPr>
              <a:defRPr lang="zh-CN" sz="3400">
                <a:latin typeface="黑体"/>
              </a:defRPr>
            </a:pPr>
            <a:r>
              <a:t>耶稣说：“凡劳苦担重担的人可以到我这里来，我就使你们得安息。”</a:t>
            </a:r>
          </a:p>
          <a:p>
            <a:pPr algn="r">
              <a:defRPr lang="zh-CN" sz="3400">
                <a:latin typeface="黑体"/>
              </a:defRPr>
            </a:pPr>
            <a:r>
              <a:t>太 11:28</a:t>
            </a:r>
            <a:br/>
            <a:endParaRPr/>
          </a:p>
          <a:p>
            <a:pPr>
              <a:defRPr lang="zh-CN" sz="3400">
                <a:latin typeface="黑体"/>
              </a:defRPr>
            </a:pPr>
            <a:r>
              <a:t>圣餐是耶稣所设立的，凡信而受洗的基督徒，无论来自那个地方的信徒，也欢迎来领受恩筵，圣餐使信徒联合在基督内，使我们确信罪得赦免，借着耶稣基督救赎的功劳，我们与神，与人都复和了。</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施餐：分饼</a:t>
            </a:r>
          </a:p>
        </p:txBody>
      </p:sp>
      <p:sp>
        <p:nvSpPr>
          <p:cNvPr id="3" name="TextBox 2"/>
          <p:cNvSpPr txBox="1"/>
          <p:nvPr/>
        </p:nvSpPr>
        <p:spPr>
          <a:xfrm>
            <a:off x="619200" y="1620000"/>
            <a:ext cx="7984800" cy="5238000"/>
          </a:xfrm>
          <a:prstGeom prst="rect">
            <a:avLst/>
          </a:prstGeom>
          <a:noFill/>
        </p:spPr>
        <p:txBody>
          <a:bodyPr wrap="square">
            <a:spAutoFit/>
          </a:bodyPr>
          <a:lstStyle/>
          <a:p>
            <a:pPr>
              <a:defRPr lang="zh-CN" sz="3400">
                <a:latin typeface="黑体"/>
              </a:defRPr>
            </a:pPr>
            <a:r>
              <a:t>我主耶稣被出卖的那一夜，拿起饼来，祝谢了，就擘开递给门徒说：你们拿着吃，这是我的身体，为你们舍的；你们当如此行，为的是记念我。</a:t>
            </a:r>
            <a:br/>
            <a:br/>
            <a:r>
              <a:t>(存感恩的心领受)</a:t>
            </a:r>
          </a:p>
        </p:txBody>
      </p:sp>
      <p:pic>
        <p:nvPicPr>
          <p:cNvPr id="4" name="靠近十架.mp3">
            <a:hlinkClick r:id="" action="ppaction://media"/>
            <a:extLst>
              <a:ext uri="{FF2B5EF4-FFF2-40B4-BE49-F238E27FC236}">
                <a16:creationId xmlns:a16="http://schemas.microsoft.com/office/drawing/2014/main" id="{576EB950-5749-3F02-444C-FC5149A63BF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50400" y="6066702"/>
            <a:ext cx="1800000" cy="8207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cTn>
                <p:tgtEl>
                  <p:spTgt spid="4"/>
                </p:tgtEl>
              </p:cMediaNode>
            </p:audio>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施餐：分杯</a:t>
            </a:r>
          </a:p>
        </p:txBody>
      </p:sp>
      <p:sp>
        <p:nvSpPr>
          <p:cNvPr id="3" name="TextBox 2"/>
          <p:cNvSpPr txBox="1"/>
          <p:nvPr/>
        </p:nvSpPr>
        <p:spPr>
          <a:xfrm>
            <a:off x="619200" y="1620000"/>
            <a:ext cx="7984800" cy="5238000"/>
          </a:xfrm>
          <a:prstGeom prst="rect">
            <a:avLst/>
          </a:prstGeom>
          <a:noFill/>
        </p:spPr>
        <p:txBody>
          <a:bodyPr wrap="square">
            <a:spAutoFit/>
          </a:bodyPr>
          <a:lstStyle/>
          <a:p>
            <a:pPr>
              <a:defRPr lang="zh-CN" sz="3400">
                <a:latin typeface="黑体"/>
              </a:defRPr>
            </a:pPr>
            <a:r>
              <a:t>晚饭后，也照样拿起杯来，祝谢了，递给门徒说：你们都喝这个；这杯是我立新约的血，为你们流出来的，使罪得赦；每逢喝的时候，你们当如此行，为的是记念我。</a:t>
            </a:r>
            <a:br/>
            <a:br/>
            <a:r>
              <a:t>(存感恩的心领受)</a:t>
            </a:r>
          </a:p>
        </p:txBody>
      </p:sp>
      <p:pic>
        <p:nvPicPr>
          <p:cNvPr id="4" name="靠近十架.mp3">
            <a:hlinkClick r:id="" action="ppaction://media"/>
            <a:extLst>
              <a:ext uri="{FF2B5EF4-FFF2-40B4-BE49-F238E27FC236}">
                <a16:creationId xmlns:a16="http://schemas.microsoft.com/office/drawing/2014/main" id="{61844995-E580-41D1-98D2-115C40BB56C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50400" y="6044400"/>
            <a:ext cx="1800000" cy="8207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cTn>
                <p:tgtEl>
                  <p:spTgt spid="4"/>
                </p:tgtEl>
              </p:cMediaNode>
            </p:audio>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分饼、杯以后问安</a:t>
            </a:r>
          </a:p>
        </p:txBody>
      </p:sp>
      <p:sp>
        <p:nvSpPr>
          <p:cNvPr id="3" name="TextBox 2"/>
          <p:cNvSpPr txBox="1"/>
          <p:nvPr/>
        </p:nvSpPr>
        <p:spPr>
          <a:xfrm>
            <a:off x="619200" y="1620000"/>
            <a:ext cx="7984800" cy="5238000"/>
          </a:xfrm>
          <a:prstGeom prst="rect">
            <a:avLst/>
          </a:prstGeom>
          <a:noFill/>
        </p:spPr>
        <p:txBody>
          <a:bodyPr wrap="square">
            <a:spAutoFit/>
          </a:bodyPr>
          <a:lstStyle/>
          <a:p>
            <a:pPr>
              <a:defRPr lang="zh-CN" sz="3400">
                <a:latin typeface="黑体"/>
              </a:defRPr>
            </a:pPr>
            <a:r>
              <a:t>我拿什么报答主向我所赐的一切厚恩？我要举起救恩的杯，称扬主耶稣基督的名。</a:t>
            </a:r>
            <a:br/>
            <a:r>
              <a:t>愿你们平安！阿门！</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齐唱</a:t>
            </a:r>
          </a:p>
        </p:txBody>
      </p:sp>
      <p:sp>
        <p:nvSpPr>
          <p:cNvPr id="3" name="TextBox 2"/>
          <p:cNvSpPr txBox="1"/>
          <p:nvPr/>
        </p:nvSpPr>
        <p:spPr>
          <a:xfrm>
            <a:off x="0" y="1155600"/>
            <a:ext cx="9144000" cy="4543200"/>
          </a:xfrm>
          <a:prstGeom prst="rect">
            <a:avLst/>
          </a:prstGeom>
          <a:noFill/>
        </p:spPr>
        <p:txBody>
          <a:bodyPr wrap="square" anchor="ctr">
            <a:spAutoFit/>
          </a:bodyPr>
          <a:lstStyle/>
          <a:p>
            <a:pPr algn="ctr">
              <a:defRPr lang="zh-CN" sz="6600">
                <a:latin typeface="黑体"/>
              </a:defRPr>
            </a:pPr>
            <a:r>
              <a:t>三一颂</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三一颂</a:t>
            </a:r>
          </a:p>
        </p:txBody>
      </p:sp>
      <p:sp>
        <p:nvSpPr>
          <p:cNvPr id="3" name="TextBox 2"/>
          <p:cNvSpPr txBox="1"/>
          <p:nvPr/>
        </p:nvSpPr>
        <p:spPr>
          <a:xfrm>
            <a:off x="0" y="1324800"/>
            <a:ext cx="9144000" cy="4352400"/>
          </a:xfrm>
          <a:prstGeom prst="rect">
            <a:avLst/>
          </a:prstGeom>
          <a:noFill/>
        </p:spPr>
        <p:txBody>
          <a:bodyPr wrap="square">
            <a:spAutoFit/>
          </a:bodyPr>
          <a:lstStyle/>
          <a:p>
            <a:pPr algn="ctr">
              <a:defRPr lang="zh-CN" sz="4800">
                <a:latin typeface="黑体"/>
              </a:defRPr>
            </a:pPr>
            <a:r>
              <a:t>赞美天父爱世慈仁</a:t>
            </a:r>
            <a:br/>
            <a:r>
              <a:t>赞美耶稣代赎洪恩</a:t>
            </a:r>
            <a:br/>
            <a:r>
              <a:t>赞美圣灵开我茅塞</a:t>
            </a:r>
            <a:br/>
            <a:r>
              <a:t>赞美三位合一真神</a:t>
            </a:r>
            <a:br/>
            <a:r>
              <a:t>阿们</a:t>
            </a:r>
          </a:p>
        </p:txBody>
      </p:sp>
      <p:pic>
        <p:nvPicPr>
          <p:cNvPr id="4" name="三一颂.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50400" y="6044400"/>
            <a:ext cx="1800000" cy="8207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6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8097253"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zh-CN" altLang="de-DE" sz="4200" b="0" i="0" u="none" strike="noStrike" kern="1200" cap="none" spc="0" normalizeH="0" baseline="0" noProof="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叫我抬起头的神 </a:t>
            </a:r>
            <a:r>
              <a:rPr kumimoji="0" lang="en-US" altLang="zh-CN" sz="4200" b="0" i="0" u="none" strike="noStrike" kern="1200" cap="none" spc="0" normalizeH="0" baseline="0" noProof="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6</a:t>
            </a:r>
            <a:r>
              <a:rPr kumimoji="0" lang="de-DE" altLang="zh-CN" sz="4200" b="0" i="0" u="none" strike="noStrike" kern="1200" cap="none" spc="0" normalizeH="0" baseline="0" noProof="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a:t>
            </a:r>
            <a:r>
              <a:rPr kumimoji="0" lang="en-US" altLang="zh-CN" sz="4200" b="0" i="0" u="none" strike="noStrike" kern="1200" cap="none" spc="0" normalizeH="0" baseline="0" noProof="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7</a:t>
            </a:r>
            <a:endParaRPr kumimoji="0" lang="de-DE" altLang="zh-CN" sz="4200" b="0" i="0" u="none" strike="noStrike" kern="1200" cap="none" spc="0" normalizeH="0" baseline="0" noProof="0">
              <a:ln>
                <a:noFill/>
              </a:ln>
              <a:solidFill>
                <a:srgbClr val="5B9BD5">
                  <a:lumMod val="75000"/>
                </a:srgbClr>
              </a:solidFill>
              <a:effectLst/>
              <a:uLnTx/>
              <a:uFillTx/>
              <a:latin typeface="SimHei" panose="02010609060101010101" pitchFamily="49" charset="-122"/>
              <a:ea typeface="SimHei" panose="02010609060101010101" pitchFamily="49" charset="-122"/>
              <a:cs typeface="+mn-cs"/>
            </a:endParaRP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de-DE"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rPr>
              <a:t>耶和华是我四围的盾牌 </a:t>
            </a:r>
            <a:endParaRPr kumimoji="0" lang="en-US" altLang="zh-CN"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endParaRP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de-DE"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rPr>
              <a:t>是我的荣耀</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de-DE"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rPr>
              <a:t>又是叫我抬起头的神</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de-DE"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rPr>
              <a:t>一宿虽然有哭泣 </a:t>
            </a:r>
            <a:endParaRPr kumimoji="0" lang="en-US" altLang="zh-CN"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endParaRP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de-DE"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rPr>
              <a:t>早晨我们必欢呼</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de-DE"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rPr>
              <a:t>你是我的磐石</a:t>
            </a:r>
            <a:r>
              <a:rPr kumimoji="0" lang="zh-CN" altLang="en-US"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rPr>
              <a:t> </a:t>
            </a:r>
            <a:r>
              <a:rPr kumimoji="0" lang="zh-CN" altLang="de-DE"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rPr>
              <a:t>我的帮助</a:t>
            </a:r>
            <a:endParaRPr kumimoji="0" lang="de-DE" altLang="zh-CN"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endParaRPr>
          </a:p>
        </p:txBody>
      </p:sp>
    </p:spTree>
    <p:extLst>
      <p:ext uri="{BB962C8B-B14F-4D97-AF65-F5344CB8AC3E}">
        <p14:creationId xmlns:p14="http://schemas.microsoft.com/office/powerpoint/2010/main" val="73512310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祝福</a:t>
            </a:r>
          </a:p>
        </p:txBody>
      </p:sp>
      <p:sp>
        <p:nvSpPr>
          <p:cNvPr id="3" name="TextBox 2"/>
          <p:cNvSpPr txBox="1"/>
          <p:nvPr/>
        </p:nvSpPr>
        <p:spPr>
          <a:xfrm>
            <a:off x="0" y="1155600"/>
            <a:ext cx="9144000" cy="4543200"/>
          </a:xfrm>
          <a:prstGeom prst="rect">
            <a:avLst/>
          </a:prstGeom>
          <a:noFill/>
        </p:spPr>
        <p:txBody>
          <a:bodyPr wrap="square" anchor="ctr">
            <a:spAutoFit/>
          </a:bodyPr>
          <a:lstStyle/>
          <a:p>
            <a:pPr algn="ctr">
              <a:defRPr lang="zh-CN" sz="6600">
                <a:latin typeface="黑体"/>
              </a:defRPr>
            </a:pPr>
            <a:r>
              <a:t>牧师祝福</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阿们颂</a:t>
            </a:r>
          </a:p>
        </p:txBody>
      </p:sp>
      <p:sp>
        <p:nvSpPr>
          <p:cNvPr id="3" name="TextBox 2"/>
          <p:cNvSpPr txBox="1"/>
          <p:nvPr/>
        </p:nvSpPr>
        <p:spPr>
          <a:xfrm>
            <a:off x="0" y="1324800"/>
            <a:ext cx="9144000" cy="4352400"/>
          </a:xfrm>
          <a:prstGeom prst="rect">
            <a:avLst/>
          </a:prstGeom>
          <a:noFill/>
        </p:spPr>
        <p:txBody>
          <a:bodyPr wrap="square">
            <a:spAutoFit/>
          </a:bodyPr>
          <a:lstStyle/>
          <a:p>
            <a:pPr algn="ctr">
              <a:defRPr lang="zh-CN" sz="4800">
                <a:latin typeface="黑体"/>
              </a:defRPr>
            </a:pPr>
            <a:r>
              <a:t>阿 们</a:t>
            </a:r>
            <a:br/>
            <a:r>
              <a:t>阿 们</a:t>
            </a:r>
            <a:br/>
            <a:r>
              <a:t>阿 们</a:t>
            </a:r>
            <a:br/>
            <a:r>
              <a:t>阿 们</a:t>
            </a:r>
          </a:p>
        </p:txBody>
      </p:sp>
      <p:pic>
        <p:nvPicPr>
          <p:cNvPr id="4" name="阿们颂.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50400" y="6044400"/>
            <a:ext cx="1800000" cy="8207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7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cTn>
                <p:tgtEl>
                  <p:spTgt spid="4"/>
                </p:tgtEl>
              </p:cMediaNode>
            </p:audio>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endParaRPr/>
          </a:p>
        </p:txBody>
      </p:sp>
      <p:pic>
        <p:nvPicPr>
          <p:cNvPr id="3" name="Picture 2" descr="默祷.jpg"/>
          <p:cNvPicPr>
            <a:picLocks noChangeAspect="1"/>
          </p:cNvPicPr>
          <p:nvPr/>
        </p:nvPicPr>
        <p:blipFill>
          <a:blip r:embed="rId4"/>
          <a:stretch>
            <a:fillRect/>
          </a:stretch>
        </p:blipFill>
        <p:spPr>
          <a:xfrm>
            <a:off x="0" y="0"/>
            <a:ext cx="9144000" cy="6858000"/>
          </a:xfrm>
          <a:prstGeom prst="rect">
            <a:avLst/>
          </a:prstGeom>
        </p:spPr>
      </p:pic>
      <p:pic>
        <p:nvPicPr>
          <p:cNvPr id="4" name="默祷.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250400" y="6044400"/>
            <a:ext cx="1800000" cy="8207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56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cTn>
                <p:tgtEl>
                  <p:spTgt spid="4"/>
                </p:tgtEl>
              </p:cMediaNode>
            </p:audio>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endParaRPr/>
          </a:p>
        </p:txBody>
      </p:sp>
      <p:pic>
        <p:nvPicPr>
          <p:cNvPr id="3" name="Picture 2" descr="image.jpg"/>
          <p:cNvPicPr>
            <a:picLocks noChangeAspect="1"/>
          </p:cNvPicPr>
          <p:nvPr/>
        </p:nvPicPr>
        <p:blipFill>
          <a:blip r:embed="rId2"/>
          <a:stretch>
            <a:fillRect/>
          </a:stretch>
        </p:blipFill>
        <p:spPr>
          <a:xfrm>
            <a:off x="0" y="0"/>
            <a:ext cx="9144000" cy="6858000"/>
          </a:xfrm>
          <a:prstGeom prst="rect">
            <a:avLst/>
          </a:prstGeom>
        </p:spPr>
      </p:pic>
      <p:sp>
        <p:nvSpPr>
          <p:cNvPr id="4" name="TextBox 3"/>
          <p:cNvSpPr txBox="1"/>
          <p:nvPr/>
        </p:nvSpPr>
        <p:spPr>
          <a:xfrm>
            <a:off x="2602800" y="1638000"/>
            <a:ext cx="3941999" cy="1108800"/>
          </a:xfrm>
          <a:prstGeom prst="rect">
            <a:avLst/>
          </a:prstGeom>
          <a:noFill/>
        </p:spPr>
        <p:txBody>
          <a:bodyPr wrap="square">
            <a:spAutoFit/>
          </a:bodyPr>
          <a:lstStyle/>
          <a:p>
            <a:pPr algn="ctr">
              <a:defRPr lang="zh-CN" sz="6600" b="1">
                <a:latin typeface="黑体"/>
              </a:defRPr>
            </a:pPr>
            <a:r>
              <a:t>祷告会</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祷告事项：世界及社会</a:t>
            </a:r>
          </a:p>
        </p:txBody>
      </p:sp>
      <p:sp>
        <p:nvSpPr>
          <p:cNvPr id="3" name="TextBox 2"/>
          <p:cNvSpPr txBox="1"/>
          <p:nvPr/>
        </p:nvSpPr>
        <p:spPr>
          <a:xfrm>
            <a:off x="619200" y="1242000"/>
            <a:ext cx="7848000" cy="5619600"/>
          </a:xfrm>
          <a:prstGeom prst="rect">
            <a:avLst/>
          </a:prstGeom>
          <a:noFill/>
        </p:spPr>
        <p:txBody>
          <a:bodyPr wrap="square">
            <a:spAutoFit/>
          </a:bodyPr>
          <a:lstStyle/>
          <a:p>
            <a:endParaRPr/>
          </a:p>
          <a:p>
            <a:pPr>
              <a:spcAft>
                <a:spcPts val="1000"/>
              </a:spcAft>
              <a:defRPr lang="zh-CN" sz="3000">
                <a:latin typeface="黑体"/>
              </a:defRPr>
            </a:pPr>
            <a:r>
              <a:t>1. 请为世界和平祷告。特别为在战火中的俄乌地区和巴以地区祷告，求神怜悯和拯救那些在苦难中挣扎的人民，使受伤者得到医治，流离失所者重获平安。俄乌战争已过两年，各国人民的生活都深受战争的影响，求神止息战乱，赐下和平。</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祷告事项：世界及社会</a:t>
            </a:r>
          </a:p>
        </p:txBody>
      </p:sp>
      <p:sp>
        <p:nvSpPr>
          <p:cNvPr id="3" name="TextBox 2"/>
          <p:cNvSpPr txBox="1"/>
          <p:nvPr/>
        </p:nvSpPr>
        <p:spPr>
          <a:xfrm>
            <a:off x="619200" y="1242000"/>
            <a:ext cx="7848000" cy="5619600"/>
          </a:xfrm>
          <a:prstGeom prst="rect">
            <a:avLst/>
          </a:prstGeom>
          <a:noFill/>
        </p:spPr>
        <p:txBody>
          <a:bodyPr wrap="square">
            <a:spAutoFit/>
          </a:bodyPr>
          <a:lstStyle/>
          <a:p>
            <a:endParaRPr/>
          </a:p>
          <a:p>
            <a:pPr>
              <a:spcAft>
                <a:spcPts val="1000"/>
              </a:spcAft>
              <a:defRPr lang="zh-CN" sz="3000">
                <a:latin typeface="黑体"/>
              </a:defRPr>
            </a:pPr>
            <a:r>
              <a:t>2. 请为全球的经济危机祷告。求神帮助各国人民在通货膨胀的影响下，仍能保障基本的生活所需。愿神引导各国政府制定惠民的政策，保障贫困人群的生活。</a:t>
            </a:r>
          </a:p>
          <a:p>
            <a:pPr>
              <a:spcAft>
                <a:spcPts val="1000"/>
              </a:spcAft>
              <a:defRPr lang="zh-CN" sz="3000">
                <a:latin typeface="黑体"/>
              </a:defRPr>
            </a:pPr>
            <a:r>
              <a:t>3. 请为世界科技的发展祷告。近年来，人工智能及生物科技的发展都为人类生活带来便利，也带来未知的改变。求神赐我们智慧，让人谦卑儆醒地应用，忠心作大地的管家。</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祷告事项：教会及个人</a:t>
            </a:r>
          </a:p>
        </p:txBody>
      </p:sp>
      <p:sp>
        <p:nvSpPr>
          <p:cNvPr id="3" name="TextBox 2"/>
          <p:cNvSpPr txBox="1"/>
          <p:nvPr/>
        </p:nvSpPr>
        <p:spPr>
          <a:xfrm>
            <a:off x="619200" y="1242000"/>
            <a:ext cx="7848000" cy="5619600"/>
          </a:xfrm>
          <a:prstGeom prst="rect">
            <a:avLst/>
          </a:prstGeom>
          <a:noFill/>
        </p:spPr>
        <p:txBody>
          <a:bodyPr wrap="square">
            <a:spAutoFit/>
          </a:bodyPr>
          <a:lstStyle/>
          <a:p>
            <a:endParaRPr/>
          </a:p>
          <a:p>
            <a:pPr>
              <a:spcAft>
                <a:spcPts val="1000"/>
              </a:spcAft>
              <a:defRPr lang="zh-CN" sz="3000">
                <a:latin typeface="黑体"/>
              </a:defRPr>
            </a:pPr>
            <a:r>
              <a:t>1. 请为7月29至8月2日举行的儿童圣经周（Vacation Bible Fun）祷告。求神保守美国短宣队的平安，也带领德国教会和各语言的教会，合一事奉；又借这机会，带领许多的家庭认识基督信仰，相信福音。</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祷告事项：教会及个人</a:t>
            </a:r>
          </a:p>
        </p:txBody>
      </p:sp>
      <p:sp>
        <p:nvSpPr>
          <p:cNvPr id="3" name="TextBox 2"/>
          <p:cNvSpPr txBox="1"/>
          <p:nvPr/>
        </p:nvSpPr>
        <p:spPr>
          <a:xfrm>
            <a:off x="619200" y="1242000"/>
            <a:ext cx="7848000" cy="5619600"/>
          </a:xfrm>
          <a:prstGeom prst="rect">
            <a:avLst/>
          </a:prstGeom>
          <a:noFill/>
        </p:spPr>
        <p:txBody>
          <a:bodyPr wrap="square">
            <a:spAutoFit/>
          </a:bodyPr>
          <a:lstStyle/>
          <a:p>
            <a:endParaRPr/>
          </a:p>
          <a:p>
            <a:pPr>
              <a:spcAft>
                <a:spcPts val="1000"/>
              </a:spcAft>
              <a:defRPr lang="zh-CN" sz="3000">
                <a:latin typeface="黑体"/>
              </a:defRPr>
            </a:pPr>
            <a:r>
              <a:t>2. 请为8月8日至11日举行的「德国华人基督徒同工训练营」祷告。请为邓开福老师祷告，求神预备信息，也保守他和师母旅途平安。求神让参加者明白真道，忠心学习“作一个称职的门徒”。</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祷告事项：教会及个人</a:t>
            </a:r>
          </a:p>
        </p:txBody>
      </p:sp>
      <p:sp>
        <p:nvSpPr>
          <p:cNvPr id="3" name="TextBox 2"/>
          <p:cNvSpPr txBox="1"/>
          <p:nvPr/>
        </p:nvSpPr>
        <p:spPr>
          <a:xfrm>
            <a:off x="619200" y="1242000"/>
            <a:ext cx="7848000" cy="5619600"/>
          </a:xfrm>
          <a:prstGeom prst="rect">
            <a:avLst/>
          </a:prstGeom>
          <a:noFill/>
        </p:spPr>
        <p:txBody>
          <a:bodyPr wrap="square">
            <a:spAutoFit/>
          </a:bodyPr>
          <a:lstStyle/>
          <a:p>
            <a:endParaRPr/>
          </a:p>
          <a:p>
            <a:pPr>
              <a:spcAft>
                <a:spcPts val="1000"/>
              </a:spcAft>
              <a:defRPr lang="zh-CN" sz="3000">
                <a:latin typeface="黑体"/>
              </a:defRPr>
            </a:pPr>
            <a:r>
              <a:t>3. 请继续为教会的宣教事工祷告。在今年的圣灵降临节、教会中《使徒行传》的查经、宣教月的讲道中，神透过各样的信息激励弟兄姊妹为福音摆上。求神打发更多工人出去，收主的庄稼。愿神的子民，不单关心不莱梅的华人，也关心周边城市的福音需要，天天为主而活。</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祷告事项：教会及个人</a:t>
            </a:r>
          </a:p>
        </p:txBody>
      </p:sp>
      <p:sp>
        <p:nvSpPr>
          <p:cNvPr id="3" name="TextBox 2"/>
          <p:cNvSpPr txBox="1"/>
          <p:nvPr/>
        </p:nvSpPr>
        <p:spPr>
          <a:xfrm>
            <a:off x="619200" y="1242000"/>
            <a:ext cx="7848000" cy="5619600"/>
          </a:xfrm>
          <a:prstGeom prst="rect">
            <a:avLst/>
          </a:prstGeom>
          <a:noFill/>
        </p:spPr>
        <p:txBody>
          <a:bodyPr wrap="square">
            <a:spAutoFit/>
          </a:bodyPr>
          <a:lstStyle/>
          <a:p>
            <a:endParaRPr/>
          </a:p>
          <a:p>
            <a:pPr>
              <a:spcAft>
                <a:spcPts val="1000"/>
              </a:spcAft>
              <a:defRPr lang="zh-CN" sz="3000">
                <a:latin typeface="黑体"/>
              </a:defRPr>
            </a:pPr>
            <a:r>
              <a:t>4. 在今年复活节造就营中，四十多位弟兄姊妹献身事主，求神坚定他们的心志，放下世界的缠累，接受神学的装备，专心服侍主，爱邻如己。也为弟兄姊妹在祷告及金钱奉献上的学习祷告，求神让德国华人教会在培育神学生及支持传道人上，逐渐成熟。</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8097253"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zh-CN" altLang="de-DE" sz="4200" b="0" i="0" u="none" strike="noStrike" kern="1200" cap="none" spc="0" normalizeH="0" baseline="0" noProof="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叫我抬起头的神 </a:t>
            </a:r>
            <a:r>
              <a:rPr kumimoji="0" lang="en-US" altLang="zh-CN" sz="4200" b="0" i="0" u="none" strike="noStrike" kern="1200" cap="none" spc="0" normalizeH="0" baseline="0" noProof="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7</a:t>
            </a:r>
            <a:r>
              <a:rPr kumimoji="0" lang="de-DE" altLang="zh-CN" sz="4200" b="0" i="0" u="none" strike="noStrike" kern="1200" cap="none" spc="0" normalizeH="0" baseline="0" noProof="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a:t>
            </a:r>
            <a:r>
              <a:rPr kumimoji="0" lang="en-US" altLang="zh-CN" sz="4200" b="0" i="0" u="none" strike="noStrike" kern="1200" cap="none" spc="0" normalizeH="0" baseline="0" noProof="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7</a:t>
            </a:r>
            <a:endParaRPr kumimoji="0" lang="de-DE" altLang="zh-CN" sz="4200" b="0" i="0" u="none" strike="noStrike" kern="1200" cap="none" spc="0" normalizeH="0" baseline="0" noProof="0">
              <a:ln>
                <a:noFill/>
              </a:ln>
              <a:solidFill>
                <a:srgbClr val="5B9BD5">
                  <a:lumMod val="75000"/>
                </a:srgbClr>
              </a:solidFill>
              <a:effectLst/>
              <a:uLnTx/>
              <a:uFillTx/>
              <a:latin typeface="SimHei" panose="02010609060101010101" pitchFamily="49" charset="-122"/>
              <a:ea typeface="SimHei" panose="02010609060101010101" pitchFamily="49" charset="-122"/>
              <a:cs typeface="+mn-cs"/>
            </a:endParaRP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de-DE"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rPr>
              <a:t>一宿虽然有哭泣 </a:t>
            </a:r>
            <a:endParaRPr kumimoji="0" lang="en-US" altLang="zh-CN"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endParaRP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de-DE"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rPr>
              <a:t>早晨我们必欢呼</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de-DE"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rPr>
              <a:t>你是我的磐石我的帮助</a:t>
            </a:r>
            <a:endParaRPr kumimoji="0" lang="de-DE" altLang="zh-CN" sz="4400" b="0" i="0" u="none" strike="noStrike" kern="1200" cap="none" spc="0" normalizeH="0" baseline="0" noProof="0">
              <a:ln>
                <a:noFill/>
              </a:ln>
              <a:solidFill>
                <a:prstClr val="black"/>
              </a:solidFill>
              <a:effectLst/>
              <a:uLnTx/>
              <a:uFillTx/>
              <a:latin typeface="SimHei" panose="02010609060101010101" pitchFamily="49" charset="-122"/>
              <a:ea typeface="SimHei" panose="02010609060101010101" pitchFamily="49" charset="-122"/>
              <a:cs typeface="+mn-cs"/>
            </a:endParaRPr>
          </a:p>
        </p:txBody>
      </p:sp>
    </p:spTree>
    <p:extLst>
      <p:ext uri="{BB962C8B-B14F-4D97-AF65-F5344CB8AC3E}">
        <p14:creationId xmlns:p14="http://schemas.microsoft.com/office/powerpoint/2010/main" val="184343301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祷告事项：教会及个人</a:t>
            </a:r>
          </a:p>
        </p:txBody>
      </p:sp>
      <p:sp>
        <p:nvSpPr>
          <p:cNvPr id="3" name="TextBox 2"/>
          <p:cNvSpPr txBox="1"/>
          <p:nvPr/>
        </p:nvSpPr>
        <p:spPr>
          <a:xfrm>
            <a:off x="619200" y="1242000"/>
            <a:ext cx="7848000" cy="5619600"/>
          </a:xfrm>
          <a:prstGeom prst="rect">
            <a:avLst/>
          </a:prstGeom>
          <a:noFill/>
        </p:spPr>
        <p:txBody>
          <a:bodyPr wrap="square">
            <a:spAutoFit/>
          </a:bodyPr>
          <a:lstStyle/>
          <a:p>
            <a:endParaRPr/>
          </a:p>
          <a:p>
            <a:pPr>
              <a:spcAft>
                <a:spcPts val="1000"/>
              </a:spcAft>
              <a:defRPr lang="zh-CN" sz="3000">
                <a:latin typeface="黑体"/>
              </a:defRPr>
            </a:pPr>
            <a:r>
              <a:t>5. 为德国各地华人教会的合一和平安祷告。近期有些德国地区的华人教会，报告有异端渗入，造成教会分裂。求神帮助各地的信徒儆醒，有属灵的分辨力，不作假见证，敬畏敬爱上帝，以致不妄论人、陷害人、毁谤人、败坏人的名誉等；但能从圣灵得着智慧和爱心，学习宽容、原谅、扬人的善，以好意解释各样的事。</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祷告事项：教会及个人</a:t>
            </a:r>
          </a:p>
        </p:txBody>
      </p:sp>
      <p:sp>
        <p:nvSpPr>
          <p:cNvPr id="3" name="TextBox 2"/>
          <p:cNvSpPr txBox="1"/>
          <p:nvPr/>
        </p:nvSpPr>
        <p:spPr>
          <a:xfrm>
            <a:off x="619200" y="1242000"/>
            <a:ext cx="7848000" cy="5619600"/>
          </a:xfrm>
          <a:prstGeom prst="rect">
            <a:avLst/>
          </a:prstGeom>
          <a:noFill/>
        </p:spPr>
        <p:txBody>
          <a:bodyPr wrap="square">
            <a:spAutoFit/>
          </a:bodyPr>
          <a:lstStyle/>
          <a:p>
            <a:endParaRPr/>
          </a:p>
          <a:p>
            <a:pPr>
              <a:spcAft>
                <a:spcPts val="1000"/>
              </a:spcAft>
              <a:defRPr lang="zh-CN" sz="3000">
                <a:latin typeface="黑体"/>
              </a:defRPr>
            </a:pPr>
            <a:r>
              <a:t>6. 请为近期回国和有出行计划的弟兄姊妹祷告。愿神看顾他们的脚步，保守他们出入有平安。求神赐福他们与家人亲友团聚的时间，帮助他们在各样的环境中都能为主作美好的见证。</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敬拜赞美</a:t>
            </a:r>
          </a:p>
        </p:txBody>
      </p:sp>
      <p:sp>
        <p:nvSpPr>
          <p:cNvPr id="3" name="TextBox 2"/>
          <p:cNvSpPr txBox="1"/>
          <p:nvPr/>
        </p:nvSpPr>
        <p:spPr>
          <a:xfrm>
            <a:off x="1047600" y="2304000"/>
            <a:ext cx="8096399" cy="2308324"/>
          </a:xfrm>
          <a:prstGeom prst="rect">
            <a:avLst/>
          </a:prstGeom>
          <a:noFill/>
        </p:spPr>
        <p:txBody>
          <a:bodyPr wrap="square">
            <a:spAutoFit/>
          </a:bodyPr>
          <a:lstStyle/>
          <a:p>
            <a:pPr>
              <a:defRPr lang="zh-CN" sz="4800">
                <a:latin typeface="黑体"/>
              </a:defRPr>
            </a:pPr>
            <a:r>
              <a:rPr dirty="0"/>
              <a:t>1.  叫我抬起头的神</a:t>
            </a:r>
          </a:p>
          <a:p>
            <a:pPr>
              <a:defRPr lang="zh-CN" sz="4800">
                <a:solidFill>
                  <a:srgbClr val="2E75B6"/>
                </a:solidFill>
                <a:latin typeface="黑体"/>
              </a:defRPr>
            </a:pPr>
            <a:r>
              <a:rPr dirty="0"/>
              <a:t>2.  </a:t>
            </a:r>
            <a:r>
              <a:rPr lang="zh-CN" altLang="en-US" dirty="0"/>
              <a:t>我的指望在乎你</a:t>
            </a:r>
            <a:endParaRPr dirty="0"/>
          </a:p>
          <a:p>
            <a:pPr>
              <a:defRPr lang="zh-CN" sz="4800">
                <a:latin typeface="黑体"/>
              </a:defRPr>
            </a:pPr>
            <a:r>
              <a:rPr dirty="0"/>
              <a:t>3.  一个谦卑的心</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8097253"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zh-CN" altLang="en-US"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我的指望在乎你</a:t>
            </a:r>
            <a:r>
              <a:rPr kumimoji="0" lang="zh-CN" altLang="de-DE"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 </a:t>
            </a:r>
            <a:r>
              <a:rPr lang="en-US" altLang="zh-CN" dirty="0">
                <a:solidFill>
                  <a:srgbClr val="5B9BD5">
                    <a:lumMod val="75000"/>
                  </a:srgbClr>
                </a:solidFill>
              </a:rPr>
              <a:t>1</a:t>
            </a:r>
            <a:r>
              <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/12</a:t>
            </a: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我的指望在乎祢</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永恒的上帝</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世界一切将要过去</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祢宝座永远坚立</a:t>
            </a:r>
          </a:p>
        </p:txBody>
      </p:sp>
      <p:pic>
        <p:nvPicPr>
          <p:cNvPr id="5" name="我的指望在乎你">
            <a:hlinkClick r:id="" action="ppaction://media"/>
            <a:extLst>
              <a:ext uri="{FF2B5EF4-FFF2-40B4-BE49-F238E27FC236}">
                <a16:creationId xmlns:a16="http://schemas.microsoft.com/office/drawing/2014/main" id="{CB19E234-775B-12D2-3434-0B74771160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48600" y="5532437"/>
            <a:ext cx="487363" cy="487363"/>
          </a:xfrm>
          <a:prstGeom prst="rect">
            <a:avLst/>
          </a:prstGeom>
        </p:spPr>
      </p:pic>
    </p:spTree>
    <p:extLst>
      <p:ext uri="{BB962C8B-B14F-4D97-AF65-F5344CB8AC3E}">
        <p14:creationId xmlns:p14="http://schemas.microsoft.com/office/powerpoint/2010/main" val="56294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8097253"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zh-CN" altLang="en-US"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我的指望在乎你</a:t>
            </a:r>
            <a:r>
              <a:rPr kumimoji="0" lang="zh-CN" altLang="de-DE"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 </a:t>
            </a:r>
            <a:r>
              <a:rPr lang="en-US" altLang="zh-CN" dirty="0">
                <a:solidFill>
                  <a:srgbClr val="5B9BD5">
                    <a:lumMod val="75000"/>
                  </a:srgbClr>
                </a:solidFill>
              </a:rPr>
              <a:t>2</a:t>
            </a:r>
            <a:r>
              <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/12</a:t>
            </a: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我的指望在乎祢</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施恩的上帝</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求祢垂听我的祈祷</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叫我一生欢喜</a:t>
            </a:r>
          </a:p>
        </p:txBody>
      </p:sp>
    </p:spTree>
    <p:extLst>
      <p:ext uri="{BB962C8B-B14F-4D97-AF65-F5344CB8AC3E}">
        <p14:creationId xmlns:p14="http://schemas.microsoft.com/office/powerpoint/2010/main" val="1821693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8097253"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zh-CN" altLang="en-US"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我的指望在乎你</a:t>
            </a:r>
            <a:r>
              <a:rPr kumimoji="0" lang="zh-CN" altLang="de-DE"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 </a:t>
            </a:r>
            <a:r>
              <a:rPr lang="en-US" altLang="zh-CN" dirty="0">
                <a:solidFill>
                  <a:srgbClr val="5B9BD5">
                    <a:lumMod val="75000"/>
                  </a:srgbClr>
                </a:solidFill>
              </a:rPr>
              <a:t>3</a:t>
            </a:r>
            <a:r>
              <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/12</a:t>
            </a: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我的指望在乎祢</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永恒的上帝</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世界一切将要过去</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祢宝座永远坚立</a:t>
            </a:r>
          </a:p>
        </p:txBody>
      </p:sp>
    </p:spTree>
    <p:extLst>
      <p:ext uri="{BB962C8B-B14F-4D97-AF65-F5344CB8AC3E}">
        <p14:creationId xmlns:p14="http://schemas.microsoft.com/office/powerpoint/2010/main" val="2037210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7306820-28B9-787E-1B05-D31CC74AEC03}"/>
              </a:ext>
            </a:extLst>
          </p:cNvPr>
          <p:cNvPicPr>
            <a:picLocks noChangeAspect="1"/>
          </p:cNvPicPr>
          <p:nvPr/>
        </p:nvPicPr>
        <p:blipFill>
          <a:blip r:embed="rId3"/>
          <a:stretch>
            <a:fillRect/>
          </a:stretch>
        </p:blipFill>
        <p:spPr>
          <a:xfrm>
            <a:off x="0" y="0"/>
            <a:ext cx="9144000" cy="6858000"/>
          </a:xfrm>
          <a:prstGeom prst="rect">
            <a:avLst/>
          </a:prstGeom>
        </p:spPr>
      </p:pic>
      <p:sp>
        <p:nvSpPr>
          <p:cNvPr id="7" name="文本框 6">
            <a:extLst>
              <a:ext uri="{FF2B5EF4-FFF2-40B4-BE49-F238E27FC236}">
                <a16:creationId xmlns:a16="http://schemas.microsoft.com/office/drawing/2014/main" id="{C60017A2-0C5F-F2D0-6A83-0B0C19BE9D59}"/>
              </a:ext>
            </a:extLst>
          </p:cNvPr>
          <p:cNvSpPr txBox="1"/>
          <p:nvPr/>
        </p:nvSpPr>
        <p:spPr>
          <a:xfrm>
            <a:off x="3027030" y="2387168"/>
            <a:ext cx="308994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de-DE" altLang="zh-CN" sz="3200" b="1" i="0" u="none" strike="noStrike" kern="1200" cap="none" spc="0" normalizeH="0" baseline="0" noProof="0" dirty="0">
                <a:ln>
                  <a:noFill/>
                </a:ln>
                <a:solidFill>
                  <a:prstClr val="white"/>
                </a:solidFill>
                <a:effectLst/>
                <a:uLnTx/>
                <a:uFillTx/>
                <a:latin typeface="SimHei" panose="02010609060101010101" pitchFamily="49" charset="-122"/>
                <a:ea typeface="SimHei" panose="02010609060101010101" pitchFamily="49" charset="-122"/>
                <a:cs typeface="+mn-cs"/>
              </a:rPr>
              <a:t>2024</a:t>
            </a:r>
            <a:r>
              <a:rPr kumimoji="1" lang="zh-CN" altLang="de-DE" sz="3200" b="1" i="0" u="none" strike="noStrike" kern="1200" cap="none" spc="0" normalizeH="0" baseline="0" noProof="0" dirty="0">
                <a:ln>
                  <a:noFill/>
                </a:ln>
                <a:solidFill>
                  <a:prstClr val="white"/>
                </a:solidFill>
                <a:effectLst/>
                <a:uLnTx/>
                <a:uFillTx/>
                <a:latin typeface="SimHei" panose="02010609060101010101" pitchFamily="49" charset="-122"/>
                <a:ea typeface="SimHei" panose="02010609060101010101" pitchFamily="49" charset="-122"/>
                <a:cs typeface="+mn-cs"/>
              </a:rPr>
              <a:t>年</a:t>
            </a:r>
            <a:r>
              <a:rPr kumimoji="1" lang="en-US" altLang="zh-CN" sz="3200" b="1" dirty="0">
                <a:solidFill>
                  <a:prstClr val="white"/>
                </a:solidFill>
                <a:latin typeface="SimHei" panose="02010609060101010101" pitchFamily="49" charset="-122"/>
                <a:ea typeface="SimHei" panose="02010609060101010101" pitchFamily="49" charset="-122"/>
              </a:rPr>
              <a:t>07</a:t>
            </a:r>
            <a:r>
              <a:rPr kumimoji="1" lang="zh-CN" altLang="en-US" sz="3200" b="1" i="0" u="none" strike="noStrike" kern="1200" cap="none" spc="0" normalizeH="0" baseline="0" noProof="0" dirty="0">
                <a:ln>
                  <a:noFill/>
                </a:ln>
                <a:solidFill>
                  <a:prstClr val="white"/>
                </a:solidFill>
                <a:effectLst/>
                <a:uLnTx/>
                <a:uFillTx/>
                <a:latin typeface="SimHei" panose="02010609060101010101" pitchFamily="49" charset="-122"/>
                <a:ea typeface="SimHei" panose="02010609060101010101" pitchFamily="49" charset="-122"/>
                <a:cs typeface="+mn-cs"/>
              </a:rPr>
              <a:t>月</a:t>
            </a:r>
            <a:r>
              <a:rPr kumimoji="1" lang="de-DE" altLang="zh-CN" sz="3200" b="1" i="0" u="none" strike="noStrike" kern="1200" cap="none" spc="0" normalizeH="0" baseline="0" noProof="0" dirty="0">
                <a:ln>
                  <a:noFill/>
                </a:ln>
                <a:solidFill>
                  <a:prstClr val="white"/>
                </a:solidFill>
                <a:effectLst/>
                <a:uLnTx/>
                <a:uFillTx/>
                <a:latin typeface="SimHei" panose="02010609060101010101" pitchFamily="49" charset="-122"/>
                <a:ea typeface="SimHei" panose="02010609060101010101" pitchFamily="49" charset="-122"/>
                <a:cs typeface="+mn-cs"/>
              </a:rPr>
              <a:t>07</a:t>
            </a:r>
            <a:r>
              <a:rPr kumimoji="1" lang="zh-CN" altLang="en-US" sz="3200" b="1" i="0" u="none" strike="noStrike" kern="1200" cap="none" spc="0" normalizeH="0" baseline="0" noProof="0" dirty="0">
                <a:ln>
                  <a:noFill/>
                </a:ln>
                <a:solidFill>
                  <a:prstClr val="white"/>
                </a:solidFill>
                <a:effectLst/>
                <a:uLnTx/>
                <a:uFillTx/>
                <a:latin typeface="SimHei" panose="02010609060101010101" pitchFamily="49" charset="-122"/>
                <a:ea typeface="SimHei" panose="02010609060101010101" pitchFamily="49" charset="-122"/>
                <a:cs typeface="+mn-cs"/>
              </a:rPr>
              <a:t>日</a:t>
            </a:r>
          </a:p>
        </p:txBody>
      </p:sp>
      <p:sp>
        <p:nvSpPr>
          <p:cNvPr id="8" name="文本框 7">
            <a:extLst>
              <a:ext uri="{FF2B5EF4-FFF2-40B4-BE49-F238E27FC236}">
                <a16:creationId xmlns:a16="http://schemas.microsoft.com/office/drawing/2014/main" id="{31A2C0AA-34BE-D116-AEBC-DC7600DFBF22}"/>
              </a:ext>
            </a:extLst>
          </p:cNvPr>
          <p:cNvSpPr txBox="1"/>
          <p:nvPr/>
        </p:nvSpPr>
        <p:spPr>
          <a:xfrm>
            <a:off x="2600926" y="1243336"/>
            <a:ext cx="3942148" cy="1107996"/>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6600" b="1" i="0" u="none" strike="noStrike" kern="1200" cap="none" spc="0" normalizeH="0" baseline="0" noProof="0">
                <a:ln w="19050" cap="flat">
                  <a:solidFill>
                    <a:prstClr val="white"/>
                  </a:solidFill>
                </a:ln>
                <a:solidFill>
                  <a:srgbClr val="002060"/>
                </a:solidFill>
                <a:effectLst/>
                <a:uLnTx/>
                <a:uFillTx/>
                <a:latin typeface="SimHei" panose="02010609060101010101" pitchFamily="49" charset="-122"/>
                <a:ea typeface="SimHei" panose="02010609060101010101" pitchFamily="49" charset="-122"/>
                <a:cs typeface="+mn-cs"/>
              </a:rPr>
              <a:t>主日崇拜</a:t>
            </a:r>
          </a:p>
        </p:txBody>
      </p:sp>
    </p:spTree>
    <p:extLst>
      <p:ext uri="{BB962C8B-B14F-4D97-AF65-F5344CB8AC3E}">
        <p14:creationId xmlns:p14="http://schemas.microsoft.com/office/powerpoint/2010/main" val="2079972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8097253"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zh-CN" altLang="en-US"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我的指望在乎你</a:t>
            </a:r>
            <a:r>
              <a:rPr kumimoji="0" lang="zh-CN" altLang="de-DE"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 </a:t>
            </a:r>
            <a:r>
              <a:rPr lang="en-US" altLang="zh-CN" dirty="0">
                <a:solidFill>
                  <a:srgbClr val="5B9BD5">
                    <a:lumMod val="75000"/>
                  </a:srgbClr>
                </a:solidFill>
              </a:rPr>
              <a:t>4</a:t>
            </a:r>
            <a:r>
              <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/12</a:t>
            </a: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我的指望在乎祢</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施恩的上帝</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求祢垂听我的祈祷</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叫我一生欢喜</a:t>
            </a:r>
          </a:p>
        </p:txBody>
      </p:sp>
    </p:spTree>
    <p:extLst>
      <p:ext uri="{BB962C8B-B14F-4D97-AF65-F5344CB8AC3E}">
        <p14:creationId xmlns:p14="http://schemas.microsoft.com/office/powerpoint/2010/main" val="979663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8097253"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zh-CN" altLang="en-US"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我的指望在乎你</a:t>
            </a:r>
            <a:r>
              <a:rPr kumimoji="0" lang="zh-CN" altLang="de-DE"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 </a:t>
            </a:r>
            <a:r>
              <a:rPr lang="en-US" altLang="zh-CN" dirty="0">
                <a:solidFill>
                  <a:srgbClr val="5B9BD5">
                    <a:lumMod val="75000"/>
                  </a:srgbClr>
                </a:solidFill>
              </a:rPr>
              <a:t>5</a:t>
            </a:r>
            <a:r>
              <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/12</a:t>
            </a: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求祢使我知道</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我的生命何其短促</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好像一声叹息 </a:t>
            </a:r>
            <a:endParaRPr kumimoji="0" lang="en-US" altLang="zh-CN"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p:txBody>
      </p:sp>
    </p:spTree>
    <p:extLst>
      <p:ext uri="{BB962C8B-B14F-4D97-AF65-F5344CB8AC3E}">
        <p14:creationId xmlns:p14="http://schemas.microsoft.com/office/powerpoint/2010/main" val="312210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8097253"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zh-CN" altLang="en-US"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我的指望在乎你</a:t>
            </a:r>
            <a:r>
              <a:rPr kumimoji="0" lang="zh-CN" altLang="de-DE"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 </a:t>
            </a:r>
            <a:r>
              <a:rPr lang="en-US" altLang="zh-CN" dirty="0">
                <a:solidFill>
                  <a:srgbClr val="5B9BD5">
                    <a:lumMod val="75000"/>
                  </a:srgbClr>
                </a:solidFill>
              </a:rPr>
              <a:t>6</a:t>
            </a:r>
            <a:r>
              <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/12</a:t>
            </a: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求祢让我明白</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我的成就如同无有</a:t>
            </a:r>
            <a:endParaRPr kumimoji="0" lang="en-US" altLang="zh-CN"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劳劳碌碌 一生努力</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像一阵空气</a:t>
            </a:r>
          </a:p>
        </p:txBody>
      </p:sp>
    </p:spTree>
    <p:extLst>
      <p:ext uri="{BB962C8B-B14F-4D97-AF65-F5344CB8AC3E}">
        <p14:creationId xmlns:p14="http://schemas.microsoft.com/office/powerpoint/2010/main" val="2754680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8097253"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zh-CN" altLang="en-US"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我的指望在乎你</a:t>
            </a:r>
            <a:r>
              <a:rPr kumimoji="0" lang="zh-CN" altLang="de-DE"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 </a:t>
            </a:r>
            <a:r>
              <a:rPr lang="en-US" altLang="zh-CN" dirty="0">
                <a:solidFill>
                  <a:srgbClr val="5B9BD5">
                    <a:lumMod val="75000"/>
                  </a:srgbClr>
                </a:solidFill>
              </a:rPr>
              <a:t>7</a:t>
            </a:r>
            <a:r>
              <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/12</a:t>
            </a: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我的指望在乎祢</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不要将我遗弃</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求祢留心我的呼求</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常记念我的哭泣</a:t>
            </a:r>
          </a:p>
        </p:txBody>
      </p:sp>
    </p:spTree>
    <p:extLst>
      <p:ext uri="{BB962C8B-B14F-4D97-AF65-F5344CB8AC3E}">
        <p14:creationId xmlns:p14="http://schemas.microsoft.com/office/powerpoint/2010/main" val="615507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8097253"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zh-CN" altLang="en-US"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我的指望在乎你</a:t>
            </a:r>
            <a:r>
              <a:rPr kumimoji="0" lang="zh-CN" altLang="de-DE"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 </a:t>
            </a:r>
            <a:r>
              <a:rPr lang="en-US" altLang="zh-CN" dirty="0">
                <a:solidFill>
                  <a:srgbClr val="5B9BD5">
                    <a:lumMod val="75000"/>
                  </a:srgbClr>
                </a:solidFill>
              </a:rPr>
              <a:t>8</a:t>
            </a:r>
            <a:r>
              <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/12</a:t>
            </a: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我的指望在乎祢</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施恩的上帝</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求祢垂听我的祈祷</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叫我一生欢喜</a:t>
            </a:r>
          </a:p>
        </p:txBody>
      </p:sp>
    </p:spTree>
    <p:extLst>
      <p:ext uri="{BB962C8B-B14F-4D97-AF65-F5344CB8AC3E}">
        <p14:creationId xmlns:p14="http://schemas.microsoft.com/office/powerpoint/2010/main" val="758087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8097253"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zh-CN" altLang="en-US"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我的指望在乎你</a:t>
            </a:r>
            <a:r>
              <a:rPr kumimoji="0" lang="zh-CN" altLang="de-DE"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 </a:t>
            </a:r>
            <a:r>
              <a:rPr lang="en-US" altLang="zh-CN" dirty="0">
                <a:solidFill>
                  <a:srgbClr val="5B9BD5">
                    <a:lumMod val="75000"/>
                  </a:srgbClr>
                </a:solidFill>
              </a:rPr>
              <a:t>9</a:t>
            </a:r>
            <a:r>
              <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/12</a:t>
            </a: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求祢使我了解</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我虽忙碌聚集财宝</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转眼随风而逝</a:t>
            </a:r>
          </a:p>
        </p:txBody>
      </p:sp>
    </p:spTree>
    <p:extLst>
      <p:ext uri="{BB962C8B-B14F-4D97-AF65-F5344CB8AC3E}">
        <p14:creationId xmlns:p14="http://schemas.microsoft.com/office/powerpoint/2010/main" val="1835734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8097253"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zh-CN" altLang="en-US"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我的指望在乎你</a:t>
            </a:r>
            <a:r>
              <a:rPr kumimoji="0" lang="zh-CN" altLang="de-DE"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 </a:t>
            </a:r>
            <a:r>
              <a:rPr kumimoji="0" lang="en-US"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10</a:t>
            </a:r>
            <a:r>
              <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/12</a:t>
            </a: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求你让我看见</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我的心中至爱珍宝</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曾经拥有立刻失去</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是何等空虚</a:t>
            </a:r>
          </a:p>
        </p:txBody>
      </p:sp>
    </p:spTree>
    <p:extLst>
      <p:ext uri="{BB962C8B-B14F-4D97-AF65-F5344CB8AC3E}">
        <p14:creationId xmlns:p14="http://schemas.microsoft.com/office/powerpoint/2010/main" val="1023825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8097253"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zh-CN" altLang="en-US"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我的指望在乎你</a:t>
            </a:r>
            <a:r>
              <a:rPr kumimoji="0" lang="zh-CN" altLang="de-DE"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 </a:t>
            </a:r>
            <a:r>
              <a:rPr kumimoji="0" lang="en-US"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11</a:t>
            </a:r>
            <a:r>
              <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/12</a:t>
            </a: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我的指望在乎祢</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不要将我遗弃</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求祢留心我的呼求</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常记念我的哭泣</a:t>
            </a:r>
          </a:p>
        </p:txBody>
      </p:sp>
    </p:spTree>
    <p:extLst>
      <p:ext uri="{BB962C8B-B14F-4D97-AF65-F5344CB8AC3E}">
        <p14:creationId xmlns:p14="http://schemas.microsoft.com/office/powerpoint/2010/main" val="3934594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8097253"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zh-CN" altLang="en-US"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我的指望在乎你</a:t>
            </a:r>
            <a:r>
              <a:rPr kumimoji="0" lang="zh-CN" altLang="de-DE"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 </a:t>
            </a:r>
            <a:r>
              <a:rPr kumimoji="0" lang="en-US"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12</a:t>
            </a:r>
            <a:r>
              <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a:t>
            </a:r>
            <a:r>
              <a:rPr lang="de-DE" altLang="zh-CN" dirty="0">
                <a:solidFill>
                  <a:srgbClr val="5B9BD5">
                    <a:lumMod val="75000"/>
                  </a:srgbClr>
                </a:solidFill>
              </a:rPr>
              <a:t>12</a:t>
            </a:r>
            <a:endPar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endParaRP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我的指望在乎祢</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施恩的上帝</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求祢垂听我的祈祷</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叫我一生欢喜</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en-US" altLang="zh-CN"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X2</a:t>
            </a:r>
          </a:p>
        </p:txBody>
      </p:sp>
    </p:spTree>
    <p:extLst>
      <p:ext uri="{BB962C8B-B14F-4D97-AF65-F5344CB8AC3E}">
        <p14:creationId xmlns:p14="http://schemas.microsoft.com/office/powerpoint/2010/main" val="3835295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敬拜赞美</a:t>
            </a:r>
          </a:p>
        </p:txBody>
      </p:sp>
      <p:sp>
        <p:nvSpPr>
          <p:cNvPr id="3" name="TextBox 2"/>
          <p:cNvSpPr txBox="1"/>
          <p:nvPr/>
        </p:nvSpPr>
        <p:spPr>
          <a:xfrm>
            <a:off x="1047600" y="2304000"/>
            <a:ext cx="8096399" cy="2308324"/>
          </a:xfrm>
          <a:prstGeom prst="rect">
            <a:avLst/>
          </a:prstGeom>
          <a:noFill/>
        </p:spPr>
        <p:txBody>
          <a:bodyPr wrap="square">
            <a:spAutoFit/>
          </a:bodyPr>
          <a:lstStyle/>
          <a:p>
            <a:pPr>
              <a:defRPr lang="zh-CN" sz="4800">
                <a:latin typeface="黑体"/>
              </a:defRPr>
            </a:pPr>
            <a:r>
              <a:rPr dirty="0"/>
              <a:t>1.  叫我抬起头的神</a:t>
            </a:r>
          </a:p>
          <a:p>
            <a:pPr>
              <a:defRPr lang="zh-CN" sz="4800">
                <a:latin typeface="黑体"/>
              </a:defRPr>
            </a:pPr>
            <a:r>
              <a:rPr dirty="0"/>
              <a:t>2.  </a:t>
            </a:r>
            <a:r>
              <a:rPr lang="zh-CN" altLang="en-US" dirty="0"/>
              <a:t>我的指望在乎你</a:t>
            </a:r>
            <a:endParaRPr dirty="0"/>
          </a:p>
          <a:p>
            <a:pPr>
              <a:defRPr lang="zh-CN" sz="4800">
                <a:solidFill>
                  <a:srgbClr val="2E75B6"/>
                </a:solidFill>
                <a:latin typeface="黑体"/>
              </a:defRPr>
            </a:pPr>
            <a:r>
              <a:rPr dirty="0"/>
              <a:t>3.  一个谦卑的心</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56F06C04-D56C-0950-9CF6-81268DF251DB}"/>
              </a:ext>
            </a:extLst>
          </p:cNvPr>
          <p:cNvSpPr txBox="1">
            <a:spLocks/>
          </p:cNvSpPr>
          <p:nvPr/>
        </p:nvSpPr>
        <p:spPr bwMode="auto">
          <a:xfrm>
            <a:off x="0" y="1156678"/>
            <a:ext cx="9143999" cy="4544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algn="ctr" eaLnBrk="1" hangingPunct="1"/>
            <a:r>
              <a:rPr lang="zh-CN" altLang="de-DE" sz="6600" b="0">
                <a:solidFill>
                  <a:srgbClr val="000000"/>
                </a:solidFill>
              </a:rPr>
              <a:t>主在圣殿中</a:t>
            </a:r>
            <a:endParaRPr lang="en-US" altLang="zh-CN" sz="6600" b="0" dirty="0">
              <a:solidFill>
                <a:srgbClr val="000000"/>
              </a:solidFill>
            </a:endParaRPr>
          </a:p>
        </p:txBody>
      </p:sp>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6629709"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algn="l" eaLnBrk="1" hangingPunct="1">
              <a:spcBef>
                <a:spcPct val="0"/>
              </a:spcBef>
              <a:buFontTx/>
              <a:buNone/>
            </a:pPr>
            <a:r>
              <a:rPr lang="zh-CN" altLang="de-DE" b="0">
                <a:solidFill>
                  <a:schemeClr val="accent5">
                    <a:lumMod val="75000"/>
                  </a:schemeClr>
                </a:solidFill>
              </a:rPr>
              <a:t>主在圣殿中</a:t>
            </a:r>
            <a:endParaRPr lang="de-DE" altLang="zh-CN" b="0">
              <a:solidFill>
                <a:schemeClr val="accent5">
                  <a:lumMod val="75000"/>
                </a:schemeClr>
              </a:solidFill>
            </a:endParaRPr>
          </a:p>
        </p:txBody>
      </p:sp>
    </p:spTree>
    <p:extLst>
      <p:ext uri="{BB962C8B-B14F-4D97-AF65-F5344CB8AC3E}">
        <p14:creationId xmlns:p14="http://schemas.microsoft.com/office/powerpoint/2010/main" val="23179391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8097253"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zh-CN" altLang="en-US"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一个谦卑的心</a:t>
            </a:r>
            <a:r>
              <a:rPr kumimoji="0" lang="zh-CN" altLang="de-DE"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 </a:t>
            </a:r>
            <a:r>
              <a:rPr lang="en-US" altLang="zh-CN" dirty="0">
                <a:solidFill>
                  <a:srgbClr val="5B9BD5">
                    <a:lumMod val="75000"/>
                  </a:srgbClr>
                </a:solidFill>
              </a:rPr>
              <a:t>1</a:t>
            </a:r>
            <a:r>
              <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/5</a:t>
            </a: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求你给我一颗谦卑的心 </a:t>
            </a:r>
            <a:endParaRPr kumimoji="0" lang="en-US" altLang="zh-CN"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给我一个受教的灵 </a:t>
            </a:r>
            <a:endParaRPr kumimoji="0" lang="en-US" altLang="zh-CN"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好让我能走在你的旨意</a:t>
            </a:r>
            <a:r>
              <a:rPr lang="zh-CN" altLang="en-US" sz="4400" dirty="0">
                <a:solidFill>
                  <a:prstClr val="black"/>
                </a:solidFill>
                <a:latin typeface="SimHei" panose="02010609060101010101" pitchFamily="49" charset="-122"/>
                <a:ea typeface="SimHei" panose="02010609060101010101" pitchFamily="49" charset="-122"/>
              </a:rPr>
              <a:t>里</a:t>
            </a: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 </a:t>
            </a:r>
            <a:endParaRPr kumimoji="0" lang="en-US" altLang="zh-CN"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如同耶稣的生命</a:t>
            </a:r>
            <a:endParaRPr kumimoji="0" lang="en-US" altLang="zh-CN"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a:p>
            <a:pPr marL="0" marR="0" lvl="0" indent="0" algn="ctr" defTabSz="914400" rtl="0" eaLnBrk="1" fontAlgn="base" latinLnBrk="0" hangingPunct="1">
              <a:lnSpc>
                <a:spcPct val="90000"/>
              </a:lnSpc>
              <a:spcBef>
                <a:spcPts val="1000"/>
              </a:spcBef>
              <a:spcAft>
                <a:spcPct val="0"/>
              </a:spcAft>
              <a:buClrTx/>
              <a:buSzTx/>
              <a:buFontTx/>
              <a:buNone/>
              <a:tabLst/>
              <a:defRPr/>
            </a:pPr>
            <a:r>
              <a:rPr lang="en-US" altLang="zh-CN" sz="4400" dirty="0">
                <a:solidFill>
                  <a:prstClr val="black"/>
                </a:solidFill>
                <a:latin typeface="SimHei" panose="02010609060101010101" pitchFamily="49" charset="-122"/>
                <a:ea typeface="SimHei" panose="02010609060101010101" pitchFamily="49" charset="-122"/>
              </a:rPr>
              <a:t>X2</a:t>
            </a: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 </a:t>
            </a:r>
            <a:endParaRPr kumimoji="0" lang="en-US" altLang="zh-CN"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p:txBody>
      </p:sp>
      <p:pic>
        <p:nvPicPr>
          <p:cNvPr id="3" name="一个谦卑的心">
            <a:hlinkClick r:id="" action="ppaction://media"/>
            <a:extLst>
              <a:ext uri="{FF2B5EF4-FFF2-40B4-BE49-F238E27FC236}">
                <a16:creationId xmlns:a16="http://schemas.microsoft.com/office/drawing/2014/main" id="{A48DACFE-0F9E-FFD0-A890-A186B5B997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986713" y="5678488"/>
            <a:ext cx="487362" cy="487362"/>
          </a:xfrm>
          <a:prstGeom prst="rect">
            <a:avLst/>
          </a:prstGeom>
        </p:spPr>
      </p:pic>
    </p:spTree>
    <p:extLst>
      <p:ext uri="{BB962C8B-B14F-4D97-AF65-F5344CB8AC3E}">
        <p14:creationId xmlns:p14="http://schemas.microsoft.com/office/powerpoint/2010/main" val="223190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8097253"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zh-CN" altLang="en-US"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一个谦卑的心</a:t>
            </a:r>
            <a:r>
              <a:rPr kumimoji="0" lang="zh-CN" altLang="de-DE"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 </a:t>
            </a:r>
            <a:r>
              <a:rPr kumimoji="0" lang="en-US"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2</a:t>
            </a:r>
            <a:r>
              <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/5</a:t>
            </a: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帮助我更多的祷告 </a:t>
            </a:r>
            <a:endParaRPr kumimoji="0" lang="en-US" altLang="zh-CN"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帮助我更深的倚靠 </a:t>
            </a:r>
            <a:endParaRPr kumimoji="0" lang="en-US" altLang="zh-CN"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单单相信你 深深敬畏你 </a:t>
            </a:r>
            <a:endParaRPr kumimoji="0" lang="en-US" altLang="zh-CN"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一生要跟随你</a:t>
            </a:r>
            <a:endParaRPr kumimoji="0" lang="en-US" altLang="zh-CN"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p:txBody>
      </p:sp>
    </p:spTree>
    <p:extLst>
      <p:ext uri="{BB962C8B-B14F-4D97-AF65-F5344CB8AC3E}">
        <p14:creationId xmlns:p14="http://schemas.microsoft.com/office/powerpoint/2010/main" val="1736323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8097253"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zh-CN" altLang="en-US"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一个谦卑的心</a:t>
            </a:r>
            <a:r>
              <a:rPr kumimoji="0" lang="zh-CN" altLang="de-DE"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 </a:t>
            </a:r>
            <a:r>
              <a:rPr kumimoji="0" lang="en-US"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3</a:t>
            </a:r>
            <a:r>
              <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/5</a:t>
            </a: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求你给我一颗谦卑的心 </a:t>
            </a:r>
            <a:endParaRPr kumimoji="0" lang="en-US" altLang="zh-CN"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给我一个受教的灵 </a:t>
            </a:r>
            <a:endParaRPr kumimoji="0" lang="en-US" altLang="zh-CN"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好让我能走在你的旨意</a:t>
            </a:r>
            <a:r>
              <a:rPr lang="zh-CN" altLang="en-US" sz="4400" dirty="0">
                <a:solidFill>
                  <a:prstClr val="black"/>
                </a:solidFill>
                <a:latin typeface="SimHei" panose="02010609060101010101" pitchFamily="49" charset="-122"/>
                <a:ea typeface="SimHei" panose="02010609060101010101" pitchFamily="49" charset="-122"/>
              </a:rPr>
              <a:t>里</a:t>
            </a: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 </a:t>
            </a:r>
            <a:endParaRPr kumimoji="0" lang="en-US" altLang="zh-CN"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如同耶稣的生命</a:t>
            </a:r>
            <a:endParaRPr kumimoji="0" lang="en-US" altLang="zh-CN"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p:txBody>
      </p:sp>
    </p:spTree>
    <p:extLst>
      <p:ext uri="{BB962C8B-B14F-4D97-AF65-F5344CB8AC3E}">
        <p14:creationId xmlns:p14="http://schemas.microsoft.com/office/powerpoint/2010/main" val="3603089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8097253"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zh-CN" altLang="en-US"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一个谦卑的心</a:t>
            </a:r>
            <a:r>
              <a:rPr kumimoji="0" lang="zh-CN" altLang="de-DE"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 </a:t>
            </a:r>
            <a:r>
              <a:rPr lang="en-US" altLang="zh-CN" dirty="0">
                <a:solidFill>
                  <a:srgbClr val="5B9BD5">
                    <a:lumMod val="75000"/>
                  </a:srgbClr>
                </a:solidFill>
              </a:rPr>
              <a:t>4</a:t>
            </a:r>
            <a:r>
              <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/5</a:t>
            </a: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帮助我更多的祷告 </a:t>
            </a:r>
            <a:endParaRPr kumimoji="0" lang="en-US" altLang="zh-CN"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帮助我更深的倚靠 </a:t>
            </a:r>
            <a:endParaRPr kumimoji="0" lang="en-US" altLang="zh-CN"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单单相信你 深深敬畏你 </a:t>
            </a:r>
            <a:endParaRPr kumimoji="0" lang="en-US" altLang="zh-CN"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一生要跟随你</a:t>
            </a:r>
            <a:endParaRPr kumimoji="0" lang="en-US" altLang="zh-CN"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a:p>
            <a:pPr marL="0" marR="0" lvl="0" indent="0" algn="ctr" defTabSz="914400" rtl="0" eaLnBrk="1" fontAlgn="base" latinLnBrk="0" hangingPunct="1">
              <a:lnSpc>
                <a:spcPct val="90000"/>
              </a:lnSpc>
              <a:spcBef>
                <a:spcPts val="1000"/>
              </a:spcBef>
              <a:spcAft>
                <a:spcPct val="0"/>
              </a:spcAft>
              <a:buClrTx/>
              <a:buSzTx/>
              <a:buFontTx/>
              <a:buNone/>
              <a:tabLst/>
              <a:defRPr/>
            </a:pPr>
            <a:r>
              <a:rPr lang="en-US" altLang="zh-CN" sz="4400" dirty="0">
                <a:solidFill>
                  <a:prstClr val="black"/>
                </a:solidFill>
                <a:latin typeface="SimHei" panose="02010609060101010101" pitchFamily="49" charset="-122"/>
                <a:ea typeface="SimHei" panose="02010609060101010101" pitchFamily="49" charset="-122"/>
              </a:rPr>
              <a:t>X2</a:t>
            </a:r>
            <a:endParaRPr kumimoji="0" lang="en-US" altLang="zh-CN"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p:txBody>
      </p:sp>
    </p:spTree>
    <p:extLst>
      <p:ext uri="{BB962C8B-B14F-4D97-AF65-F5344CB8AC3E}">
        <p14:creationId xmlns:p14="http://schemas.microsoft.com/office/powerpoint/2010/main" val="2552178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8097253"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zh-CN" altLang="en-US"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一个谦卑的心</a:t>
            </a:r>
            <a:r>
              <a:rPr kumimoji="0" lang="zh-CN" altLang="de-DE"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 </a:t>
            </a:r>
            <a:r>
              <a:rPr kumimoji="0" lang="en-US"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5</a:t>
            </a:r>
            <a:r>
              <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/5</a:t>
            </a: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帮助我更多的祷告 </a:t>
            </a:r>
            <a:endParaRPr kumimoji="0" lang="en-US" altLang="zh-CN"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帮助我更深的倚靠 </a:t>
            </a:r>
            <a:endParaRPr kumimoji="0" lang="en-US" altLang="zh-CN"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单单相信你 深深敬畏你 </a:t>
            </a:r>
            <a:endParaRPr kumimoji="0" lang="en-US" altLang="zh-CN"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一生要跟随你</a:t>
            </a:r>
            <a:endParaRPr kumimoji="0" lang="en-US" altLang="zh-CN"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单单相信你 深深敬畏你 </a:t>
            </a:r>
            <a:endParaRPr kumimoji="0" lang="en-US" altLang="zh-CN"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一生要跟随你</a:t>
            </a:r>
            <a:endParaRPr kumimoji="0" lang="en-US" altLang="zh-CN"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a:p>
            <a:pPr marL="0" marR="0" lvl="0" indent="0" algn="ctr" defTabSz="914400" rtl="0" eaLnBrk="1" fontAlgn="base" latinLnBrk="0" hangingPunct="1">
              <a:lnSpc>
                <a:spcPct val="90000"/>
              </a:lnSpc>
              <a:spcBef>
                <a:spcPts val="1000"/>
              </a:spcBef>
              <a:spcAft>
                <a:spcPct val="0"/>
              </a:spcAft>
              <a:buClrTx/>
              <a:buSzTx/>
              <a:buFontTx/>
              <a:buNone/>
              <a:tabLst/>
              <a:defRPr/>
            </a:pPr>
            <a:endParaRPr kumimoji="0" lang="en-US" altLang="zh-CN"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p:txBody>
      </p:sp>
    </p:spTree>
    <p:extLst>
      <p:ext uri="{BB962C8B-B14F-4D97-AF65-F5344CB8AC3E}">
        <p14:creationId xmlns:p14="http://schemas.microsoft.com/office/powerpoint/2010/main" val="3664505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endParaRPr/>
          </a:p>
        </p:txBody>
      </p:sp>
      <p:pic>
        <p:nvPicPr>
          <p:cNvPr id="3" name="Picture 2" descr="为儿童祷告.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主祷文</a:t>
            </a:r>
          </a:p>
        </p:txBody>
      </p:sp>
      <p:sp>
        <p:nvSpPr>
          <p:cNvPr id="3" name="TextBox 2"/>
          <p:cNvSpPr txBox="1"/>
          <p:nvPr/>
        </p:nvSpPr>
        <p:spPr>
          <a:xfrm>
            <a:off x="1047600" y="1620000"/>
            <a:ext cx="7523999" cy="5238000"/>
          </a:xfrm>
          <a:prstGeom prst="rect">
            <a:avLst/>
          </a:prstGeom>
          <a:noFill/>
        </p:spPr>
        <p:txBody>
          <a:bodyPr wrap="square">
            <a:spAutoFit/>
          </a:bodyPr>
          <a:lstStyle/>
          <a:p>
            <a:pPr>
              <a:defRPr lang="zh-CN" sz="3200">
                <a:latin typeface="黑体"/>
              </a:defRPr>
            </a:pPr>
            <a:r>
              <a:t>我们在天上的父，</a:t>
            </a:r>
            <a:br/>
            <a:r>
              <a:t>愿人都尊你的名为圣。</a:t>
            </a:r>
            <a:br/>
            <a:r>
              <a:t>愿你的国降临。</a:t>
            </a:r>
            <a:br/>
            <a:r>
              <a:t>愿你的旨意行在地上，如同行在天上。</a:t>
            </a:r>
            <a:br/>
            <a:r>
              <a:t>我们日用的饮食，今日赐给我们。</a:t>
            </a:r>
            <a:br/>
            <a:r>
              <a:t>免我们的债，如同我们免了人的债。</a:t>
            </a:r>
            <a:br/>
            <a:r>
              <a:t>不叫我们遇见试探，救我们脱离凶恶。</a:t>
            </a:r>
            <a:br/>
            <a:r>
              <a:t>因为国度、权柄、荣耀，全是你的，</a:t>
            </a:r>
            <a:br/>
            <a:r>
              <a:t>直到永远。阿们。</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启应经文</a:t>
            </a:r>
          </a:p>
        </p:txBody>
      </p:sp>
      <p:sp>
        <p:nvSpPr>
          <p:cNvPr id="3" name="TextBox 2"/>
          <p:cNvSpPr txBox="1"/>
          <p:nvPr/>
        </p:nvSpPr>
        <p:spPr>
          <a:xfrm>
            <a:off x="0" y="1155600"/>
            <a:ext cx="9144000" cy="4543200"/>
          </a:xfrm>
          <a:prstGeom prst="rect">
            <a:avLst/>
          </a:prstGeom>
          <a:noFill/>
        </p:spPr>
        <p:txBody>
          <a:bodyPr wrap="square" anchor="ctr">
            <a:spAutoFit/>
          </a:bodyPr>
          <a:lstStyle/>
          <a:p>
            <a:pPr algn="ctr">
              <a:defRPr lang="zh-CN" sz="6600">
                <a:latin typeface="黑体"/>
              </a:defRPr>
            </a:pPr>
            <a:r>
              <a:t>以西结书 2:1-5</a:t>
            </a:r>
            <a:br/>
            <a:r>
              <a:t>哥林多后书 12:2-10</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启应经文（结 2:1-5）</a:t>
            </a:r>
          </a:p>
        </p:txBody>
      </p:sp>
      <p:sp>
        <p:nvSpPr>
          <p:cNvPr id="3" name="TextBox 2"/>
          <p:cNvSpPr txBox="1"/>
          <p:nvPr/>
        </p:nvSpPr>
        <p:spPr>
          <a:xfrm>
            <a:off x="655200" y="1620000"/>
            <a:ext cx="7830000" cy="5238000"/>
          </a:xfrm>
          <a:prstGeom prst="rect">
            <a:avLst/>
          </a:prstGeom>
          <a:noFill/>
        </p:spPr>
        <p:txBody>
          <a:bodyPr wrap="square">
            <a:spAutoFit/>
          </a:bodyPr>
          <a:lstStyle/>
          <a:p>
            <a:pPr>
              <a:defRPr lang="zh-CN" sz="3400">
                <a:solidFill>
                  <a:srgbClr val="2E75B6"/>
                </a:solidFill>
                <a:latin typeface="黑体"/>
              </a:defRPr>
            </a:pPr>
            <a:r>
              <a:t>启：他对我说：人子啊，你站起来，我</a:t>
            </a:r>
            <a:br/>
            <a:r>
              <a:t>    要和你说话。</a:t>
            </a:r>
          </a:p>
          <a:p>
            <a:pPr>
              <a:spcBef>
                <a:spcPts val="1000"/>
              </a:spcBef>
              <a:defRPr lang="zh-CN" sz="3400">
                <a:latin typeface="黑体"/>
              </a:defRPr>
            </a:pPr>
            <a:r>
              <a:t>应：他对我说话的时候，灵就进入我里</a:t>
            </a:r>
            <a:br/>
            <a:r>
              <a:t>    面，使我站起来，我便听见那位对</a:t>
            </a:r>
            <a:br/>
            <a:r>
              <a:t>    我说话的声音。</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启应经文（结 2:1-5）</a:t>
            </a:r>
          </a:p>
        </p:txBody>
      </p:sp>
      <p:sp>
        <p:nvSpPr>
          <p:cNvPr id="3" name="TextBox 2"/>
          <p:cNvSpPr txBox="1"/>
          <p:nvPr/>
        </p:nvSpPr>
        <p:spPr>
          <a:xfrm>
            <a:off x="655200" y="1620000"/>
            <a:ext cx="7830000" cy="3883114"/>
          </a:xfrm>
          <a:prstGeom prst="rect">
            <a:avLst/>
          </a:prstGeom>
          <a:noFill/>
        </p:spPr>
        <p:txBody>
          <a:bodyPr wrap="square">
            <a:spAutoFit/>
          </a:bodyPr>
          <a:lstStyle/>
          <a:p>
            <a:pPr>
              <a:defRPr lang="zh-CN" sz="3400">
                <a:solidFill>
                  <a:srgbClr val="2E75B6"/>
                </a:solidFill>
                <a:latin typeface="黑体"/>
              </a:defRPr>
            </a:pPr>
            <a:r>
              <a:rPr dirty="0"/>
              <a:t>启：他对我说：人子啊，我差你往悖逆</a:t>
            </a:r>
            <a:br>
              <a:rPr dirty="0"/>
            </a:br>
            <a:r>
              <a:rPr dirty="0"/>
              <a:t>    的国民以色列人那里去。他们是悖</a:t>
            </a:r>
            <a:br>
              <a:rPr dirty="0"/>
            </a:br>
            <a:r>
              <a:rPr dirty="0"/>
              <a:t>    逆我的，他们和他们的列祖违背我，</a:t>
            </a:r>
            <a:r>
              <a:rPr lang="en-US" dirty="0"/>
              <a:t>		</a:t>
            </a:r>
            <a:r>
              <a:rPr dirty="0"/>
              <a:t>直到今日。</a:t>
            </a:r>
          </a:p>
          <a:p>
            <a:pPr>
              <a:spcBef>
                <a:spcPts val="1000"/>
              </a:spcBef>
              <a:defRPr lang="zh-CN" sz="3400">
                <a:latin typeface="黑体"/>
              </a:defRPr>
            </a:pPr>
            <a:r>
              <a:rPr dirty="0"/>
              <a:t>应：这众子面无羞耻，心里刚硬。我差</a:t>
            </a:r>
            <a:br>
              <a:rPr dirty="0"/>
            </a:br>
            <a:r>
              <a:rPr dirty="0"/>
              <a:t>    你往他们那里去，你要对他们说：</a:t>
            </a:r>
            <a:br>
              <a:rPr dirty="0"/>
            </a:br>
            <a:r>
              <a:rPr dirty="0"/>
              <a:t>    主耶和华如此说。</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主在圣殿中</a:t>
            </a:r>
          </a:p>
        </p:txBody>
      </p:sp>
      <p:sp>
        <p:nvSpPr>
          <p:cNvPr id="3" name="TextBox 2"/>
          <p:cNvSpPr txBox="1"/>
          <p:nvPr/>
        </p:nvSpPr>
        <p:spPr>
          <a:xfrm>
            <a:off x="1198800" y="1620000"/>
            <a:ext cx="6742800" cy="5216400"/>
          </a:xfrm>
          <a:prstGeom prst="rect">
            <a:avLst/>
          </a:prstGeom>
          <a:noFill/>
        </p:spPr>
        <p:txBody>
          <a:bodyPr wrap="square">
            <a:spAutoFit/>
          </a:bodyPr>
          <a:lstStyle/>
          <a:p>
            <a:pPr algn="ctr">
              <a:defRPr lang="zh-CN" sz="4800">
                <a:latin typeface="黑体"/>
              </a:defRPr>
            </a:pPr>
            <a:r>
              <a:t>主在圣殿中</a:t>
            </a:r>
            <a:br/>
            <a:r>
              <a:t>主在圣殿中</a:t>
            </a:r>
            <a:br/>
            <a:r>
              <a:t>普天下的人</a:t>
            </a:r>
            <a:br/>
            <a:r>
              <a:t>在主面前都应当肃静</a:t>
            </a:r>
            <a:br/>
            <a:r>
              <a:t>肃静 肃静 应当肃静</a:t>
            </a:r>
            <a:br/>
            <a:r>
              <a:t>阿们</a:t>
            </a:r>
          </a:p>
        </p:txBody>
      </p:sp>
      <p:pic>
        <p:nvPicPr>
          <p:cNvPr id="4" name="主在圣殿中.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50400" y="6044400"/>
            <a:ext cx="1800000" cy="8207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7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启应经文（结 2:1-5）</a:t>
            </a:r>
          </a:p>
        </p:txBody>
      </p:sp>
      <p:sp>
        <p:nvSpPr>
          <p:cNvPr id="3" name="TextBox 2"/>
          <p:cNvSpPr txBox="1"/>
          <p:nvPr/>
        </p:nvSpPr>
        <p:spPr>
          <a:xfrm>
            <a:off x="655200" y="1620000"/>
            <a:ext cx="7830000" cy="5238000"/>
          </a:xfrm>
          <a:prstGeom prst="rect">
            <a:avLst/>
          </a:prstGeom>
          <a:noFill/>
        </p:spPr>
        <p:txBody>
          <a:bodyPr wrap="square">
            <a:spAutoFit/>
          </a:bodyPr>
          <a:lstStyle/>
          <a:p>
            <a:pPr>
              <a:defRPr lang="zh-CN" sz="3400">
                <a:solidFill>
                  <a:srgbClr val="2E75B6"/>
                </a:solidFill>
                <a:latin typeface="黑体"/>
              </a:defRPr>
            </a:pPr>
            <a:r>
              <a:t>启：他们或听，或不听，（他们是悖逆</a:t>
            </a:r>
            <a:br/>
            <a:r>
              <a:t>    之家），</a:t>
            </a:r>
          </a:p>
          <a:p>
            <a:pPr>
              <a:spcBef>
                <a:spcPts val="1000"/>
              </a:spcBef>
              <a:defRPr lang="zh-CN" sz="3400">
                <a:latin typeface="黑体"/>
              </a:defRPr>
            </a:pPr>
            <a:r>
              <a:t>应：必知道在他们中间有了先知。</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启应经文（林后 12:2-10）</a:t>
            </a:r>
          </a:p>
        </p:txBody>
      </p:sp>
      <p:sp>
        <p:nvSpPr>
          <p:cNvPr id="3" name="TextBox 2"/>
          <p:cNvSpPr txBox="1"/>
          <p:nvPr/>
        </p:nvSpPr>
        <p:spPr>
          <a:xfrm>
            <a:off x="655200" y="1620000"/>
            <a:ext cx="7830000" cy="3359894"/>
          </a:xfrm>
          <a:prstGeom prst="rect">
            <a:avLst/>
          </a:prstGeom>
          <a:noFill/>
        </p:spPr>
        <p:txBody>
          <a:bodyPr wrap="square">
            <a:spAutoFit/>
          </a:bodyPr>
          <a:lstStyle/>
          <a:p>
            <a:pPr>
              <a:defRPr lang="zh-CN" sz="3400">
                <a:solidFill>
                  <a:srgbClr val="2E75B6"/>
                </a:solidFill>
                <a:latin typeface="黑体"/>
              </a:defRPr>
            </a:pPr>
            <a:r>
              <a:rPr dirty="0"/>
              <a:t>启：我认得一个在基督里的人，他前十</a:t>
            </a:r>
            <a:br>
              <a:rPr dirty="0"/>
            </a:br>
            <a:r>
              <a:rPr dirty="0"/>
              <a:t>    四年被提到第三层天上去；或在身</a:t>
            </a:r>
            <a:br>
              <a:rPr dirty="0"/>
            </a:br>
            <a:r>
              <a:rPr dirty="0"/>
              <a:t>    内，我不知道；或在身外，我也不</a:t>
            </a:r>
            <a:br>
              <a:rPr dirty="0"/>
            </a:br>
            <a:r>
              <a:rPr dirty="0"/>
              <a:t>    知道；只有神知道。</a:t>
            </a:r>
          </a:p>
          <a:p>
            <a:pPr>
              <a:spcBef>
                <a:spcPts val="1000"/>
              </a:spcBef>
              <a:defRPr lang="zh-CN" sz="3400">
                <a:latin typeface="黑体"/>
              </a:defRPr>
            </a:pPr>
            <a:r>
              <a:rPr dirty="0"/>
              <a:t>应：我认得这人；或在身内，或在身外，</a:t>
            </a:r>
            <a:r>
              <a:rPr lang="en-US" dirty="0"/>
              <a:t>		</a:t>
            </a:r>
            <a:r>
              <a:rPr dirty="0"/>
              <a:t>我都不知道，只有神知道。</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启应经文（林后 12:2-10）</a:t>
            </a:r>
          </a:p>
        </p:txBody>
      </p:sp>
      <p:sp>
        <p:nvSpPr>
          <p:cNvPr id="3" name="TextBox 2"/>
          <p:cNvSpPr txBox="1"/>
          <p:nvPr/>
        </p:nvSpPr>
        <p:spPr>
          <a:xfrm>
            <a:off x="655200" y="1620000"/>
            <a:ext cx="7830000" cy="2313454"/>
          </a:xfrm>
          <a:prstGeom prst="rect">
            <a:avLst/>
          </a:prstGeom>
          <a:noFill/>
        </p:spPr>
        <p:txBody>
          <a:bodyPr wrap="square">
            <a:spAutoFit/>
          </a:bodyPr>
          <a:lstStyle/>
          <a:p>
            <a:pPr>
              <a:defRPr lang="zh-CN" sz="3400">
                <a:solidFill>
                  <a:srgbClr val="2E75B6"/>
                </a:solidFill>
                <a:latin typeface="黑体"/>
              </a:defRPr>
            </a:pPr>
            <a:r>
              <a:rPr dirty="0"/>
              <a:t>启：他被提到乐园里，听见隐秘的言语，</a:t>
            </a:r>
            <a:r>
              <a:rPr lang="en-US" dirty="0"/>
              <a:t>		</a:t>
            </a:r>
            <a:r>
              <a:rPr dirty="0"/>
              <a:t>是人不可说的。</a:t>
            </a:r>
          </a:p>
          <a:p>
            <a:pPr>
              <a:spcBef>
                <a:spcPts val="1000"/>
              </a:spcBef>
              <a:defRPr lang="zh-CN" sz="3400">
                <a:latin typeface="黑体"/>
              </a:defRPr>
            </a:pPr>
            <a:r>
              <a:rPr dirty="0"/>
              <a:t>应：为这人，我要夸口；但是为我自己，</a:t>
            </a:r>
            <a:r>
              <a:rPr lang="en-US" dirty="0"/>
              <a:t>		</a:t>
            </a:r>
            <a:r>
              <a:rPr dirty="0"/>
              <a:t>除了我的软弱以外，我并不夸口。</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启应经文（林后 12:2-10）</a:t>
            </a:r>
          </a:p>
        </p:txBody>
      </p:sp>
      <p:sp>
        <p:nvSpPr>
          <p:cNvPr id="3" name="TextBox 2"/>
          <p:cNvSpPr txBox="1"/>
          <p:nvPr/>
        </p:nvSpPr>
        <p:spPr>
          <a:xfrm>
            <a:off x="655200" y="1620000"/>
            <a:ext cx="7830000" cy="5238000"/>
          </a:xfrm>
          <a:prstGeom prst="rect">
            <a:avLst/>
          </a:prstGeom>
          <a:noFill/>
        </p:spPr>
        <p:txBody>
          <a:bodyPr wrap="square">
            <a:spAutoFit/>
          </a:bodyPr>
          <a:lstStyle/>
          <a:p>
            <a:pPr>
              <a:defRPr lang="zh-CN" sz="3400">
                <a:solidFill>
                  <a:srgbClr val="2E75B6"/>
                </a:solidFill>
                <a:latin typeface="黑体"/>
              </a:defRPr>
            </a:pPr>
            <a:r>
              <a:t>启：我就是愿意夸口也不算狂，因为我</a:t>
            </a:r>
            <a:br/>
            <a:r>
              <a:t>    必说实话；只是我禁止不说，</a:t>
            </a:r>
          </a:p>
          <a:p>
            <a:pPr>
              <a:spcBef>
                <a:spcPts val="1000"/>
              </a:spcBef>
              <a:defRPr lang="zh-CN" sz="3400">
                <a:latin typeface="黑体"/>
              </a:defRPr>
            </a:pPr>
            <a:r>
              <a:t>应：恐怕有人把我看高了，过于他在我</a:t>
            </a:r>
            <a:br/>
            <a:r>
              <a:t>    身上所看见所听见的。</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启应经文（林后 12:2-10）</a:t>
            </a:r>
          </a:p>
        </p:txBody>
      </p:sp>
      <p:sp>
        <p:nvSpPr>
          <p:cNvPr id="3" name="TextBox 2"/>
          <p:cNvSpPr txBox="1"/>
          <p:nvPr/>
        </p:nvSpPr>
        <p:spPr>
          <a:xfrm>
            <a:off x="655200" y="1620000"/>
            <a:ext cx="7830000" cy="5238000"/>
          </a:xfrm>
          <a:prstGeom prst="rect">
            <a:avLst/>
          </a:prstGeom>
          <a:noFill/>
        </p:spPr>
        <p:txBody>
          <a:bodyPr wrap="square">
            <a:spAutoFit/>
          </a:bodyPr>
          <a:lstStyle/>
          <a:p>
            <a:pPr>
              <a:defRPr lang="zh-CN" sz="3400">
                <a:solidFill>
                  <a:srgbClr val="2E75B6"/>
                </a:solidFill>
                <a:latin typeface="黑体"/>
              </a:defRPr>
            </a:pPr>
            <a:r>
              <a:t>启：又恐怕我因所得的启示甚大，就过</a:t>
            </a:r>
            <a:br/>
            <a:r>
              <a:t>    于自高，所以有一根刺加在我肉体</a:t>
            </a:r>
            <a:br/>
            <a:r>
              <a:t>    上，就是撒但的差役要攻击我，免</a:t>
            </a:r>
            <a:br/>
            <a:r>
              <a:t>    得我过于自高。</a:t>
            </a:r>
          </a:p>
          <a:p>
            <a:pPr>
              <a:spcBef>
                <a:spcPts val="1000"/>
              </a:spcBef>
              <a:defRPr lang="zh-CN" sz="3400">
                <a:latin typeface="黑体"/>
              </a:defRPr>
            </a:pPr>
            <a:r>
              <a:t>应：为这事，我三次求过主，叫这刺离</a:t>
            </a:r>
            <a:br/>
            <a:r>
              <a:t>    开我。</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启应经文（林后 12:2-10）</a:t>
            </a:r>
          </a:p>
        </p:txBody>
      </p:sp>
      <p:sp>
        <p:nvSpPr>
          <p:cNvPr id="3" name="TextBox 2"/>
          <p:cNvSpPr txBox="1"/>
          <p:nvPr/>
        </p:nvSpPr>
        <p:spPr>
          <a:xfrm>
            <a:off x="655200" y="1620000"/>
            <a:ext cx="7830000" cy="5238000"/>
          </a:xfrm>
          <a:prstGeom prst="rect">
            <a:avLst/>
          </a:prstGeom>
          <a:noFill/>
        </p:spPr>
        <p:txBody>
          <a:bodyPr wrap="square">
            <a:spAutoFit/>
          </a:bodyPr>
          <a:lstStyle/>
          <a:p>
            <a:pPr>
              <a:defRPr lang="zh-CN" sz="3400">
                <a:solidFill>
                  <a:srgbClr val="2E75B6"/>
                </a:solidFill>
                <a:latin typeface="黑体"/>
              </a:defRPr>
            </a:pPr>
            <a:r>
              <a:t>启：他对我说：我的恩典够你用的，因</a:t>
            </a:r>
            <a:br/>
            <a:r>
              <a:t>    为我的能力是在人的软弱上显得完</a:t>
            </a:r>
            <a:br/>
            <a:r>
              <a:t>    全。</a:t>
            </a:r>
          </a:p>
          <a:p>
            <a:pPr>
              <a:spcBef>
                <a:spcPts val="1000"/>
              </a:spcBef>
              <a:defRPr lang="zh-CN" sz="3400">
                <a:latin typeface="黑体"/>
              </a:defRPr>
            </a:pPr>
            <a:r>
              <a:t>应：所以，我更喜欢夸自己的软弱，好</a:t>
            </a:r>
            <a:br/>
            <a:r>
              <a:t>    叫基督的能力覆庇我。</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启应经文（林后 12:2-10）</a:t>
            </a:r>
          </a:p>
        </p:txBody>
      </p:sp>
      <p:sp>
        <p:nvSpPr>
          <p:cNvPr id="3" name="TextBox 2"/>
          <p:cNvSpPr txBox="1"/>
          <p:nvPr/>
        </p:nvSpPr>
        <p:spPr>
          <a:xfrm>
            <a:off x="655200" y="1620000"/>
            <a:ext cx="7830000" cy="2313454"/>
          </a:xfrm>
          <a:prstGeom prst="rect">
            <a:avLst/>
          </a:prstGeom>
          <a:noFill/>
        </p:spPr>
        <p:txBody>
          <a:bodyPr wrap="square">
            <a:spAutoFit/>
          </a:bodyPr>
          <a:lstStyle/>
          <a:p>
            <a:pPr>
              <a:defRPr lang="zh-CN" sz="3400">
                <a:solidFill>
                  <a:srgbClr val="2E75B6"/>
                </a:solidFill>
                <a:latin typeface="黑体"/>
              </a:defRPr>
            </a:pPr>
            <a:r>
              <a:rPr dirty="0"/>
              <a:t>启：我为基督的缘故，就以软弱、凌辱、</a:t>
            </a:r>
            <a:r>
              <a:rPr lang="en-US" dirty="0"/>
              <a:t>		</a:t>
            </a:r>
            <a:r>
              <a:rPr dirty="0"/>
              <a:t>急难、逼迫、困苦为可喜乐的；</a:t>
            </a:r>
          </a:p>
          <a:p>
            <a:pPr>
              <a:spcBef>
                <a:spcPts val="1000"/>
              </a:spcBef>
              <a:defRPr lang="zh-CN" sz="3400">
                <a:latin typeface="黑体"/>
              </a:defRPr>
            </a:pPr>
            <a:r>
              <a:rPr dirty="0"/>
              <a:t>应：因我什么时候软弱，什么时候就刚</a:t>
            </a:r>
            <a:br>
              <a:rPr dirty="0"/>
            </a:br>
            <a:r>
              <a:rPr dirty="0"/>
              <a:t>    强了。</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读经</a:t>
            </a:r>
          </a:p>
        </p:txBody>
      </p:sp>
      <p:sp>
        <p:nvSpPr>
          <p:cNvPr id="3" name="TextBox 2"/>
          <p:cNvSpPr txBox="1"/>
          <p:nvPr/>
        </p:nvSpPr>
        <p:spPr>
          <a:xfrm>
            <a:off x="0" y="1155600"/>
            <a:ext cx="9144000" cy="4543200"/>
          </a:xfrm>
          <a:prstGeom prst="rect">
            <a:avLst/>
          </a:prstGeom>
          <a:noFill/>
        </p:spPr>
        <p:txBody>
          <a:bodyPr wrap="square" anchor="ctr">
            <a:spAutoFit/>
          </a:bodyPr>
          <a:lstStyle/>
          <a:p>
            <a:pPr algn="ctr">
              <a:defRPr lang="zh-CN" sz="6600">
                <a:latin typeface="黑体"/>
              </a:defRPr>
            </a:pPr>
            <a:r>
              <a:t>马可福音 6:1-13</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读经（可 6:1-13）</a:t>
            </a:r>
          </a:p>
        </p:txBody>
      </p:sp>
      <p:sp>
        <p:nvSpPr>
          <p:cNvPr id="3" name="TextBox 2"/>
          <p:cNvSpPr txBox="1"/>
          <p:nvPr/>
        </p:nvSpPr>
        <p:spPr>
          <a:xfrm>
            <a:off x="619200" y="1242000"/>
            <a:ext cx="7848000" cy="5619600"/>
          </a:xfrm>
          <a:prstGeom prst="rect">
            <a:avLst/>
          </a:prstGeom>
          <a:noFill/>
        </p:spPr>
        <p:txBody>
          <a:bodyPr wrap="square">
            <a:spAutoFit/>
          </a:bodyPr>
          <a:lstStyle/>
          <a:p>
            <a:endParaRPr/>
          </a:p>
          <a:p>
            <a:pPr>
              <a:defRPr lang="zh-CN" sz="3600">
                <a:latin typeface="黑体"/>
              </a:defRPr>
            </a:pPr>
            <a:r>
              <a:t>1 耶稣离开那里，来到自己的家乡；</a:t>
            </a:r>
            <a:br/>
            <a:r>
              <a:t>  门徒也跟从他。</a:t>
            </a:r>
          </a:p>
          <a:p>
            <a:pPr>
              <a:defRPr lang="zh-CN" sz="3600">
                <a:latin typeface="黑体"/>
              </a:defRPr>
            </a:pPr>
            <a:r>
              <a:t>2 到了安息日，他在会堂里教训人。</a:t>
            </a:r>
            <a:br/>
            <a:r>
              <a:t>  众人听见，就甚希奇，说：这人从</a:t>
            </a:r>
            <a:br/>
            <a:r>
              <a:t>  哪里有这些事呢﹖所赐给他的是什</a:t>
            </a:r>
            <a:br/>
            <a:r>
              <a:t>  么智慧﹖他手所做的是何等的异能</a:t>
            </a:r>
            <a:br/>
            <a:r>
              <a:t>  呢﹖</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读经（可 6:1-13）</a:t>
            </a:r>
          </a:p>
        </p:txBody>
      </p:sp>
      <p:sp>
        <p:nvSpPr>
          <p:cNvPr id="3" name="TextBox 2"/>
          <p:cNvSpPr txBox="1"/>
          <p:nvPr/>
        </p:nvSpPr>
        <p:spPr>
          <a:xfrm>
            <a:off x="619200" y="1242000"/>
            <a:ext cx="7848000" cy="3139321"/>
          </a:xfrm>
          <a:prstGeom prst="rect">
            <a:avLst/>
          </a:prstGeom>
          <a:noFill/>
        </p:spPr>
        <p:txBody>
          <a:bodyPr wrap="square">
            <a:spAutoFit/>
          </a:bodyPr>
          <a:lstStyle/>
          <a:p>
            <a:endParaRPr dirty="0"/>
          </a:p>
          <a:p>
            <a:pPr>
              <a:defRPr lang="zh-CN" sz="3600">
                <a:latin typeface="黑体"/>
              </a:defRPr>
            </a:pPr>
            <a:r>
              <a:rPr dirty="0"/>
              <a:t>3 这不是那木匠吗﹖不是马利亚的儿</a:t>
            </a:r>
            <a:br>
              <a:rPr dirty="0"/>
            </a:br>
            <a:r>
              <a:rPr dirty="0"/>
              <a:t>  子雅各、约西、犹大、西门的长兄</a:t>
            </a:r>
            <a:br>
              <a:rPr dirty="0"/>
            </a:br>
            <a:r>
              <a:rPr dirty="0"/>
              <a:t>  吗﹖他妹妹们不也是在我们这里吗</a:t>
            </a:r>
            <a:r>
              <a:rPr lang="en-US" dirty="0"/>
              <a:t>?	</a:t>
            </a:r>
            <a:r>
              <a:rPr dirty="0"/>
              <a:t>他们就厌弃他（厌弃他：原文是</a:t>
            </a:r>
            <a:br>
              <a:rPr dirty="0"/>
            </a:br>
            <a:r>
              <a:rPr dirty="0"/>
              <a:t>  因他跌倒）。</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宣召</a:t>
            </a:r>
          </a:p>
        </p:txBody>
      </p:sp>
      <p:sp>
        <p:nvSpPr>
          <p:cNvPr id="3" name="TextBox 2"/>
          <p:cNvSpPr txBox="1"/>
          <p:nvPr/>
        </p:nvSpPr>
        <p:spPr>
          <a:xfrm>
            <a:off x="0" y="1155600"/>
            <a:ext cx="9144000" cy="4543200"/>
          </a:xfrm>
          <a:prstGeom prst="rect">
            <a:avLst/>
          </a:prstGeom>
          <a:noFill/>
        </p:spPr>
        <p:txBody>
          <a:bodyPr wrap="square" anchor="ctr">
            <a:spAutoFit/>
          </a:bodyPr>
          <a:lstStyle/>
          <a:p>
            <a:pPr algn="ctr">
              <a:defRPr lang="zh-CN" sz="6600">
                <a:latin typeface="黑体"/>
              </a:defRPr>
            </a:pPr>
            <a:r>
              <a:t>诗篇 30:1-6</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读经（可 6:1-13）</a:t>
            </a:r>
          </a:p>
        </p:txBody>
      </p:sp>
      <p:sp>
        <p:nvSpPr>
          <p:cNvPr id="3" name="TextBox 2"/>
          <p:cNvSpPr txBox="1"/>
          <p:nvPr/>
        </p:nvSpPr>
        <p:spPr>
          <a:xfrm>
            <a:off x="619200" y="1242000"/>
            <a:ext cx="7848000" cy="5619600"/>
          </a:xfrm>
          <a:prstGeom prst="rect">
            <a:avLst/>
          </a:prstGeom>
          <a:noFill/>
        </p:spPr>
        <p:txBody>
          <a:bodyPr wrap="square">
            <a:spAutoFit/>
          </a:bodyPr>
          <a:lstStyle/>
          <a:p>
            <a:endParaRPr/>
          </a:p>
          <a:p>
            <a:pPr>
              <a:defRPr lang="zh-CN" sz="3600">
                <a:latin typeface="黑体"/>
              </a:defRPr>
            </a:pPr>
            <a:r>
              <a:t>4 耶稣对他们说：大凡先知，除了本</a:t>
            </a:r>
            <a:br/>
            <a:r>
              <a:t>  地、亲属、本家之外，没有不被人</a:t>
            </a:r>
            <a:br/>
            <a:r>
              <a:t>  尊敬的。</a:t>
            </a:r>
          </a:p>
          <a:p>
            <a:pPr>
              <a:defRPr lang="zh-CN" sz="3600">
                <a:latin typeface="黑体"/>
              </a:defRPr>
            </a:pPr>
            <a:r>
              <a:t>5 耶稣就在那里不得行什么异能，不</a:t>
            </a:r>
            <a:br/>
            <a:r>
              <a:t>  过按手在几个病人身上，治好他们。</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读经（可 6:1-13）</a:t>
            </a:r>
          </a:p>
        </p:txBody>
      </p:sp>
      <p:sp>
        <p:nvSpPr>
          <p:cNvPr id="3" name="TextBox 2"/>
          <p:cNvSpPr txBox="1"/>
          <p:nvPr/>
        </p:nvSpPr>
        <p:spPr>
          <a:xfrm>
            <a:off x="619200" y="1242000"/>
            <a:ext cx="7848000" cy="5619600"/>
          </a:xfrm>
          <a:prstGeom prst="rect">
            <a:avLst/>
          </a:prstGeom>
          <a:noFill/>
        </p:spPr>
        <p:txBody>
          <a:bodyPr wrap="square">
            <a:spAutoFit/>
          </a:bodyPr>
          <a:lstStyle/>
          <a:p>
            <a:endParaRPr/>
          </a:p>
          <a:p>
            <a:pPr>
              <a:defRPr lang="zh-CN" sz="3600">
                <a:latin typeface="黑体"/>
              </a:defRPr>
            </a:pPr>
            <a:r>
              <a:t>6 他也诧异他们不信，就往周围乡村</a:t>
            </a:r>
            <a:br/>
            <a:r>
              <a:t>  教训人去了。</a:t>
            </a:r>
          </a:p>
          <a:p>
            <a:pPr>
              <a:defRPr lang="zh-CN" sz="3600">
                <a:latin typeface="黑体"/>
              </a:defRPr>
            </a:pPr>
            <a:r>
              <a:t>7 耶稣叫了十二个门徒来，差遣他们</a:t>
            </a:r>
            <a:br/>
            <a:r>
              <a:t>  两个两个的出去，也赐给他们权柄，</a:t>
            </a:r>
            <a:br/>
            <a:r>
              <a:t>  制伏污鬼；</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读经（可 6:1-13）</a:t>
            </a:r>
          </a:p>
        </p:txBody>
      </p:sp>
      <p:sp>
        <p:nvSpPr>
          <p:cNvPr id="3" name="TextBox 2"/>
          <p:cNvSpPr txBox="1"/>
          <p:nvPr/>
        </p:nvSpPr>
        <p:spPr>
          <a:xfrm>
            <a:off x="619200" y="1242000"/>
            <a:ext cx="7848000" cy="5619600"/>
          </a:xfrm>
          <a:prstGeom prst="rect">
            <a:avLst/>
          </a:prstGeom>
          <a:noFill/>
        </p:spPr>
        <p:txBody>
          <a:bodyPr wrap="square">
            <a:spAutoFit/>
          </a:bodyPr>
          <a:lstStyle/>
          <a:p>
            <a:endParaRPr/>
          </a:p>
          <a:p>
            <a:pPr>
              <a:defRPr lang="zh-CN" sz="3600">
                <a:latin typeface="黑体"/>
              </a:defRPr>
            </a:pPr>
            <a:r>
              <a:t>8 并且嘱咐他们：行路的时候不要带</a:t>
            </a:r>
            <a:br/>
            <a:r>
              <a:t>  食物和口袋，腰袋里也不要带钱，</a:t>
            </a:r>
            <a:br/>
            <a:r>
              <a:t>  除了拐杖以外，什么都不要带；</a:t>
            </a:r>
          </a:p>
          <a:p>
            <a:pPr>
              <a:defRPr lang="zh-CN" sz="3600">
                <a:latin typeface="黑体"/>
              </a:defRPr>
            </a:pPr>
            <a:r>
              <a:t>9 只要穿鞋，也不要穿两件挂子，</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读经（可 6:1-13）</a:t>
            </a:r>
          </a:p>
        </p:txBody>
      </p:sp>
      <p:sp>
        <p:nvSpPr>
          <p:cNvPr id="3" name="TextBox 2"/>
          <p:cNvSpPr txBox="1"/>
          <p:nvPr/>
        </p:nvSpPr>
        <p:spPr>
          <a:xfrm>
            <a:off x="619200" y="1242000"/>
            <a:ext cx="7848000" cy="5619600"/>
          </a:xfrm>
          <a:prstGeom prst="rect">
            <a:avLst/>
          </a:prstGeom>
          <a:noFill/>
        </p:spPr>
        <p:txBody>
          <a:bodyPr wrap="square">
            <a:spAutoFit/>
          </a:bodyPr>
          <a:lstStyle/>
          <a:p>
            <a:endParaRPr/>
          </a:p>
          <a:p>
            <a:pPr>
              <a:defRPr lang="zh-CN" sz="3600">
                <a:latin typeface="黑体"/>
              </a:defRPr>
            </a:pPr>
            <a:r>
              <a:t>10 又对他们说：你们无论到何处，进</a:t>
            </a:r>
            <a:br/>
            <a:r>
              <a:t>   了人的家，就住在那里，直到离开</a:t>
            </a:r>
            <a:br/>
            <a:r>
              <a:t>   那地方。</a:t>
            </a:r>
          </a:p>
          <a:p>
            <a:pPr>
              <a:defRPr lang="zh-CN" sz="3600">
                <a:latin typeface="黑体"/>
              </a:defRPr>
            </a:pPr>
            <a:r>
              <a:t>11 何处的人不接待你们，不听你们，</a:t>
            </a:r>
            <a:br/>
            <a:r>
              <a:t>   你们离开那里的时候，就把脚上的</a:t>
            </a:r>
            <a:br/>
            <a:r>
              <a:t>   尘土跺下去，对他们作见证。</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读经（可 6:1-13）</a:t>
            </a:r>
          </a:p>
        </p:txBody>
      </p:sp>
      <p:sp>
        <p:nvSpPr>
          <p:cNvPr id="3" name="TextBox 2"/>
          <p:cNvSpPr txBox="1"/>
          <p:nvPr/>
        </p:nvSpPr>
        <p:spPr>
          <a:xfrm>
            <a:off x="619200" y="1242000"/>
            <a:ext cx="7848000" cy="5619600"/>
          </a:xfrm>
          <a:prstGeom prst="rect">
            <a:avLst/>
          </a:prstGeom>
          <a:noFill/>
        </p:spPr>
        <p:txBody>
          <a:bodyPr wrap="square">
            <a:spAutoFit/>
          </a:bodyPr>
          <a:lstStyle/>
          <a:p>
            <a:endParaRPr/>
          </a:p>
          <a:p>
            <a:pPr>
              <a:defRPr lang="zh-CN" sz="3600">
                <a:latin typeface="黑体"/>
              </a:defRPr>
            </a:pPr>
            <a:r>
              <a:t>12 门徒就出去传道，叫人悔改，</a:t>
            </a:r>
          </a:p>
          <a:p>
            <a:pPr>
              <a:defRPr lang="zh-CN" sz="3600">
                <a:latin typeface="黑体"/>
              </a:defRPr>
            </a:pPr>
            <a:r>
              <a:t>13 又赶出许多的鬼，用油抹了许多病</a:t>
            </a:r>
            <a:br/>
            <a:r>
              <a:t>   人，治好他们。</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图片 8" descr="图片 8"/>
          <p:cNvPicPr>
            <a:picLocks noChangeAspect="1"/>
          </p:cNvPicPr>
          <p:nvPr/>
        </p:nvPicPr>
        <p:blipFill>
          <a:blip r:embed="rId3"/>
          <a:stretch>
            <a:fillRect/>
          </a:stretch>
        </p:blipFill>
        <p:spPr>
          <a:xfrm>
            <a:off x="0" y="0"/>
            <a:ext cx="9144000" cy="6858000"/>
          </a:xfrm>
          <a:prstGeom prst="rect">
            <a:avLst/>
          </a:prstGeom>
          <a:ln w="12700">
            <a:miter lim="400000"/>
          </a:ln>
        </p:spPr>
      </p:pic>
      <p:sp>
        <p:nvSpPr>
          <p:cNvPr id="95" name="Titel 1"/>
          <p:cNvSpPr txBox="1"/>
          <p:nvPr/>
        </p:nvSpPr>
        <p:spPr>
          <a:xfrm>
            <a:off x="1092467" y="133082"/>
            <a:ext cx="6538269" cy="840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nSpc>
                <a:spcPct val="90000"/>
              </a:lnSpc>
              <a:defRPr sz="4200">
                <a:solidFill>
                  <a:srgbClr val="2E75B6"/>
                </a:solidFill>
                <a:latin typeface="SimHei"/>
                <a:ea typeface="SimHei"/>
                <a:cs typeface="SimHei"/>
                <a:sym typeface="SimHei"/>
              </a:defRPr>
            </a:lvl1pPr>
          </a:lstStyle>
          <a:p>
            <a:r>
              <a:t>讲道</a:t>
            </a:r>
          </a:p>
        </p:txBody>
      </p:sp>
      <p:sp>
        <p:nvSpPr>
          <p:cNvPr id="96" name="Inhaltsplatzhalter 2"/>
          <p:cNvSpPr txBox="1"/>
          <p:nvPr/>
        </p:nvSpPr>
        <p:spPr>
          <a:xfrm>
            <a:off x="44279" y="2270760"/>
            <a:ext cx="9054001" cy="1158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spAutoFit/>
          </a:bodyPr>
          <a:lstStyle>
            <a:lvl1pPr algn="ctr" defTabSz="914400">
              <a:defRPr sz="6000">
                <a:latin typeface="SimHei"/>
                <a:ea typeface="SimHei"/>
                <a:cs typeface="SimHei"/>
                <a:sym typeface="SimHei"/>
              </a:defRPr>
            </a:lvl1pPr>
          </a:lstStyle>
          <a:p>
            <a:r>
              <a:t>我的恩典够你用</a:t>
            </a:r>
          </a:p>
        </p:txBody>
      </p:sp>
      <p:sp>
        <p:nvSpPr>
          <p:cNvPr id="97" name="Inhaltsplatzhalter 2"/>
          <p:cNvSpPr txBox="1"/>
          <p:nvPr/>
        </p:nvSpPr>
        <p:spPr>
          <a:xfrm>
            <a:off x="45000" y="3692118"/>
            <a:ext cx="9054000" cy="1386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defTabSz="914400">
              <a:spcBef>
                <a:spcPts val="1200"/>
              </a:spcBef>
              <a:defRPr sz="3200">
                <a:latin typeface="SimHei"/>
                <a:ea typeface="SimHei"/>
                <a:cs typeface="SimHei"/>
                <a:sym typeface="SimHei"/>
              </a:defRPr>
            </a:pPr>
            <a:r>
              <a:t>讲道：陈永安 牧师</a:t>
            </a:r>
          </a:p>
          <a:p>
            <a:pPr algn="ctr" defTabSz="914400">
              <a:spcBef>
                <a:spcPts val="1200"/>
              </a:spcBef>
              <a:defRPr sz="3200">
                <a:latin typeface="SimHei"/>
                <a:ea typeface="SimHei"/>
                <a:cs typeface="SimHei"/>
                <a:sym typeface="SimHei"/>
              </a:defRPr>
            </a:pPr>
            <a:r>
              <a:t>经文：结2:1-5；林后12:2-10；可6:1-13</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图片 8" descr="图片 8"/>
          <p:cNvPicPr>
            <a:picLocks noChangeAspect="1"/>
          </p:cNvPicPr>
          <p:nvPr/>
        </p:nvPicPr>
        <p:blipFill>
          <a:blip r:embed="rId3"/>
          <a:stretch>
            <a:fillRect/>
          </a:stretch>
        </p:blipFill>
        <p:spPr>
          <a:xfrm>
            <a:off x="0" y="0"/>
            <a:ext cx="9144000" cy="6858000"/>
          </a:xfrm>
          <a:prstGeom prst="rect">
            <a:avLst/>
          </a:prstGeom>
          <a:ln w="12700">
            <a:miter lim="400000"/>
          </a:ln>
        </p:spPr>
      </p:pic>
      <p:sp>
        <p:nvSpPr>
          <p:cNvPr id="102" name="Titel 1"/>
          <p:cNvSpPr txBox="1"/>
          <p:nvPr/>
        </p:nvSpPr>
        <p:spPr>
          <a:xfrm>
            <a:off x="1092467" y="133082"/>
            <a:ext cx="6538269" cy="840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nSpc>
                <a:spcPct val="90000"/>
              </a:lnSpc>
              <a:defRPr sz="4200">
                <a:solidFill>
                  <a:srgbClr val="2E75B6"/>
                </a:solidFill>
                <a:latin typeface="SimHei"/>
                <a:ea typeface="SimHei"/>
                <a:cs typeface="SimHei"/>
                <a:sym typeface="SimHei"/>
              </a:defRPr>
            </a:lvl1pPr>
          </a:lstStyle>
          <a:p>
            <a:r>
              <a:t>1. 引言</a:t>
            </a:r>
          </a:p>
        </p:txBody>
      </p:sp>
      <p:sp>
        <p:nvSpPr>
          <p:cNvPr id="103" name="Inhaltsplatzhalter 2"/>
          <p:cNvSpPr txBox="1"/>
          <p:nvPr/>
        </p:nvSpPr>
        <p:spPr>
          <a:xfrm>
            <a:off x="379101" y="1415846"/>
            <a:ext cx="8385798" cy="1386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701842" lvl="1" indent="-320842" defTabSz="914400">
              <a:spcBef>
                <a:spcPts val="1200"/>
              </a:spcBef>
              <a:buSzPct val="100000"/>
              <a:buChar char="•"/>
              <a:defRPr sz="3200">
                <a:latin typeface="SimHei"/>
                <a:ea typeface="SimHei"/>
                <a:cs typeface="SimHei"/>
                <a:sym typeface="SimHei"/>
              </a:defRPr>
            </a:pPr>
            <a:r>
              <a:t>亲爱的弟兄姐妹，愿你们平安！</a:t>
            </a:r>
          </a:p>
          <a:p>
            <a:pPr marL="701842" lvl="1" indent="-320842" defTabSz="914400">
              <a:spcBef>
                <a:spcPts val="1200"/>
              </a:spcBef>
              <a:buSzPct val="100000"/>
              <a:buChar char="•"/>
              <a:defRPr sz="3200">
                <a:latin typeface="SimHei"/>
                <a:ea typeface="SimHei"/>
                <a:cs typeface="SimHei"/>
                <a:sym typeface="SimHei"/>
              </a:defRPr>
            </a:pPr>
            <a:r>
              <a:t>让我们彼此问安！</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图片 8" descr="图片 8"/>
          <p:cNvPicPr>
            <a:picLocks noChangeAspect="1"/>
          </p:cNvPicPr>
          <p:nvPr/>
        </p:nvPicPr>
        <p:blipFill>
          <a:blip r:embed="rId3"/>
          <a:stretch>
            <a:fillRect/>
          </a:stretch>
        </p:blipFill>
        <p:spPr>
          <a:xfrm>
            <a:off x="0" y="0"/>
            <a:ext cx="9144000" cy="6858000"/>
          </a:xfrm>
          <a:prstGeom prst="rect">
            <a:avLst/>
          </a:prstGeom>
          <a:ln w="12700">
            <a:miter lim="400000"/>
          </a:ln>
        </p:spPr>
      </p:pic>
      <p:sp>
        <p:nvSpPr>
          <p:cNvPr id="108" name="Titel 1"/>
          <p:cNvSpPr txBox="1"/>
          <p:nvPr/>
        </p:nvSpPr>
        <p:spPr>
          <a:xfrm>
            <a:off x="1092467" y="133082"/>
            <a:ext cx="6538269" cy="840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nSpc>
                <a:spcPct val="90000"/>
              </a:lnSpc>
              <a:defRPr sz="4200">
                <a:solidFill>
                  <a:srgbClr val="2E75B6"/>
                </a:solidFill>
                <a:latin typeface="SimHei"/>
                <a:ea typeface="SimHei"/>
                <a:cs typeface="SimHei"/>
                <a:sym typeface="SimHei"/>
              </a:defRPr>
            </a:lvl1pPr>
          </a:lstStyle>
          <a:p>
            <a:r>
              <a:t>1. 引言</a:t>
            </a:r>
          </a:p>
        </p:txBody>
      </p:sp>
      <p:sp>
        <p:nvSpPr>
          <p:cNvPr id="109" name="Inhaltsplatzhalter 2"/>
          <p:cNvSpPr txBox="1"/>
          <p:nvPr/>
        </p:nvSpPr>
        <p:spPr>
          <a:xfrm>
            <a:off x="379101" y="1415846"/>
            <a:ext cx="8385798" cy="41616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701842" lvl="1" indent="-320842" defTabSz="914400">
              <a:spcBef>
                <a:spcPts val="1200"/>
              </a:spcBef>
              <a:buSzPct val="100000"/>
              <a:buChar char="•"/>
              <a:defRPr sz="3200">
                <a:latin typeface="SimHei"/>
                <a:ea typeface="SimHei"/>
                <a:cs typeface="SimHei"/>
                <a:sym typeface="SimHei"/>
              </a:defRPr>
            </a:pPr>
            <a:r>
              <a:t>讲题是「我的恩典够你用」</a:t>
            </a:r>
          </a:p>
          <a:p>
            <a:pPr marL="701842" lvl="1" indent="-320842" defTabSz="914400">
              <a:spcBef>
                <a:spcPts val="1200"/>
              </a:spcBef>
              <a:buSzPct val="100000"/>
              <a:buChar char="•"/>
              <a:defRPr sz="3200">
                <a:latin typeface="SimHei"/>
                <a:ea typeface="SimHei"/>
                <a:cs typeface="SimHei"/>
                <a:sym typeface="SimHei"/>
              </a:defRPr>
            </a:pPr>
            <a:r>
              <a:t>以西结去以色列人中传递信息，他们或听，或不听。</a:t>
            </a:r>
          </a:p>
          <a:p>
            <a:pPr marL="701842" lvl="1" indent="-320842" defTabSz="914400">
              <a:spcBef>
                <a:spcPts val="1200"/>
              </a:spcBef>
              <a:buSzPct val="100000"/>
              <a:buChar char="•"/>
              <a:defRPr sz="3200">
                <a:latin typeface="SimHei"/>
                <a:ea typeface="SimHei"/>
                <a:cs typeface="SimHei"/>
                <a:sym typeface="SimHei"/>
              </a:defRPr>
            </a:pPr>
            <a:r>
              <a:t>保罗说自己有一根刺，但神的恩典够用。</a:t>
            </a:r>
          </a:p>
          <a:p>
            <a:pPr marL="701842" lvl="1" indent="-320842" defTabSz="914400">
              <a:spcBef>
                <a:spcPts val="1200"/>
              </a:spcBef>
              <a:buSzPct val="100000"/>
              <a:buChar char="•"/>
              <a:defRPr sz="3200">
                <a:latin typeface="SimHei"/>
                <a:ea typeface="SimHei"/>
                <a:cs typeface="SimHei"/>
                <a:sym typeface="SimHei"/>
              </a:defRPr>
            </a:pPr>
            <a:r>
              <a:t>耶稣回到家乡却不被接待，但耶稣没有因此失望，更加差遣门徒出去传道。</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图片 8" descr="图片 8"/>
          <p:cNvPicPr>
            <a:picLocks noChangeAspect="1"/>
          </p:cNvPicPr>
          <p:nvPr/>
        </p:nvPicPr>
        <p:blipFill>
          <a:blip r:embed="rId3"/>
          <a:stretch>
            <a:fillRect/>
          </a:stretch>
        </p:blipFill>
        <p:spPr>
          <a:xfrm>
            <a:off x="0" y="0"/>
            <a:ext cx="9144000" cy="6858000"/>
          </a:xfrm>
          <a:prstGeom prst="rect">
            <a:avLst/>
          </a:prstGeom>
          <a:ln w="12700">
            <a:miter lim="400000"/>
          </a:ln>
        </p:spPr>
      </p:pic>
      <p:sp>
        <p:nvSpPr>
          <p:cNvPr id="114" name="Titel 1"/>
          <p:cNvSpPr txBox="1"/>
          <p:nvPr/>
        </p:nvSpPr>
        <p:spPr>
          <a:xfrm>
            <a:off x="1092467" y="133082"/>
            <a:ext cx="6538269" cy="840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nSpc>
                <a:spcPct val="90000"/>
              </a:lnSpc>
              <a:defRPr sz="4200">
                <a:solidFill>
                  <a:srgbClr val="2E75B6"/>
                </a:solidFill>
                <a:latin typeface="SimHei"/>
                <a:ea typeface="SimHei"/>
                <a:cs typeface="SimHei"/>
                <a:sym typeface="SimHei"/>
              </a:defRPr>
            </a:lvl1pPr>
          </a:lstStyle>
          <a:p>
            <a:r>
              <a:t>1. 引言</a:t>
            </a:r>
          </a:p>
        </p:txBody>
      </p:sp>
      <p:sp>
        <p:nvSpPr>
          <p:cNvPr id="115" name="Inhaltsplatzhalter 2"/>
          <p:cNvSpPr txBox="1"/>
          <p:nvPr/>
        </p:nvSpPr>
        <p:spPr>
          <a:xfrm>
            <a:off x="379101" y="1415846"/>
            <a:ext cx="8385798" cy="2834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701842" lvl="1" indent="-320842" defTabSz="914400">
              <a:spcBef>
                <a:spcPts val="1200"/>
              </a:spcBef>
              <a:buSzPct val="100000"/>
              <a:buChar char="•"/>
              <a:defRPr sz="3200">
                <a:latin typeface="SimHei"/>
                <a:ea typeface="SimHei"/>
                <a:cs typeface="SimHei"/>
                <a:sym typeface="SimHei"/>
              </a:defRPr>
            </a:pPr>
            <a:r>
              <a:t>被人拒绝</a:t>
            </a:r>
          </a:p>
          <a:p>
            <a:pPr marL="701842" lvl="1" indent="-320842" defTabSz="914400">
              <a:spcBef>
                <a:spcPts val="1200"/>
              </a:spcBef>
              <a:buSzPct val="100000"/>
              <a:buChar char="•"/>
              <a:defRPr sz="3200">
                <a:latin typeface="SimHei"/>
                <a:ea typeface="SimHei"/>
                <a:cs typeface="SimHei"/>
                <a:sym typeface="SimHei"/>
              </a:defRPr>
            </a:pPr>
            <a:r>
              <a:t>失败的时候</a:t>
            </a:r>
          </a:p>
          <a:p>
            <a:pPr marL="701842" lvl="1" indent="-320842" defTabSz="914400">
              <a:spcBef>
                <a:spcPts val="1200"/>
              </a:spcBef>
              <a:buSzPct val="100000"/>
              <a:buChar char="•"/>
              <a:defRPr sz="3200">
                <a:latin typeface="SimHei"/>
                <a:ea typeface="SimHei"/>
                <a:cs typeface="SimHei"/>
                <a:sym typeface="SimHei"/>
              </a:defRPr>
            </a:pPr>
            <a:r>
              <a:t>基督徒：无论得时不得时⋯</a:t>
            </a:r>
          </a:p>
          <a:p>
            <a:pPr marL="701842" lvl="1" indent="-320842" defTabSz="914400">
              <a:spcBef>
                <a:spcPts val="1200"/>
              </a:spcBef>
              <a:buSzPct val="100000"/>
              <a:buChar char="•"/>
              <a:defRPr sz="3200">
                <a:latin typeface="SimHei"/>
                <a:ea typeface="SimHei"/>
                <a:cs typeface="SimHei"/>
                <a:sym typeface="SimHei"/>
              </a:defRPr>
            </a:pPr>
            <a:r>
              <a:t>神的恩典够用的</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图片 8" descr="图片 8"/>
          <p:cNvPicPr>
            <a:picLocks noChangeAspect="1"/>
          </p:cNvPicPr>
          <p:nvPr/>
        </p:nvPicPr>
        <p:blipFill>
          <a:blip r:embed="rId3"/>
          <a:stretch>
            <a:fillRect/>
          </a:stretch>
        </p:blipFill>
        <p:spPr>
          <a:xfrm>
            <a:off x="0" y="0"/>
            <a:ext cx="9144000" cy="6858000"/>
          </a:xfrm>
          <a:prstGeom prst="rect">
            <a:avLst/>
          </a:prstGeom>
          <a:ln w="12700">
            <a:miter lim="400000"/>
          </a:ln>
        </p:spPr>
      </p:pic>
      <p:sp>
        <p:nvSpPr>
          <p:cNvPr id="120" name="Titel 1"/>
          <p:cNvSpPr txBox="1"/>
          <p:nvPr/>
        </p:nvSpPr>
        <p:spPr>
          <a:xfrm>
            <a:off x="1092467" y="133082"/>
            <a:ext cx="6538269" cy="840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nSpc>
                <a:spcPct val="90000"/>
              </a:lnSpc>
              <a:defRPr sz="4200">
                <a:solidFill>
                  <a:srgbClr val="2E75B6"/>
                </a:solidFill>
                <a:latin typeface="SimHei"/>
                <a:ea typeface="SimHei"/>
                <a:cs typeface="SimHei"/>
                <a:sym typeface="SimHei"/>
              </a:defRPr>
            </a:lvl1pPr>
          </a:lstStyle>
          <a:p>
            <a:r>
              <a:t>2. 以西结的经验</a:t>
            </a:r>
          </a:p>
        </p:txBody>
      </p:sp>
      <p:sp>
        <p:nvSpPr>
          <p:cNvPr id="121" name="Inhaltsplatzhalter 2"/>
          <p:cNvSpPr txBox="1"/>
          <p:nvPr/>
        </p:nvSpPr>
        <p:spPr>
          <a:xfrm>
            <a:off x="379101" y="1415846"/>
            <a:ext cx="8385798" cy="3406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701842" lvl="1" indent="-320842" defTabSz="914400">
              <a:spcBef>
                <a:spcPts val="1200"/>
              </a:spcBef>
              <a:buSzPct val="100000"/>
              <a:buChar char="•"/>
              <a:defRPr sz="3200">
                <a:latin typeface="SimHei"/>
                <a:ea typeface="SimHei"/>
                <a:cs typeface="SimHei"/>
                <a:sym typeface="SimHei"/>
              </a:defRPr>
            </a:pPr>
            <a:r>
              <a:t>神对以西结说：「人子啊，我差你往悖逆的国民以色列人那里去。」（结2:3）	</a:t>
            </a:r>
          </a:p>
          <a:p>
            <a:pPr marL="701842" lvl="1" indent="-320842" defTabSz="914400">
              <a:spcBef>
                <a:spcPts val="1200"/>
              </a:spcBef>
              <a:buSzPct val="100000"/>
              <a:buChar char="•"/>
              <a:defRPr sz="3200">
                <a:latin typeface="SimHei"/>
                <a:ea typeface="SimHei"/>
                <a:cs typeface="SimHei"/>
                <a:sym typeface="SimHei"/>
              </a:defRPr>
            </a:pPr>
            <a:r>
              <a:t>「悖逆的国民以色列人」（结2:3）</a:t>
            </a:r>
          </a:p>
          <a:p>
            <a:pPr marL="701842" lvl="1" indent="-320842" defTabSz="914400">
              <a:spcBef>
                <a:spcPts val="1200"/>
              </a:spcBef>
              <a:buSzPct val="100000"/>
              <a:buChar char="•"/>
              <a:defRPr sz="3200">
                <a:latin typeface="SimHei"/>
                <a:ea typeface="SimHei"/>
                <a:cs typeface="SimHei"/>
                <a:sym typeface="SimHei"/>
              </a:defRPr>
            </a:pPr>
            <a:r>
              <a:t>「这众子面无羞耻，心里刚硬。」（结2:4）</a:t>
            </a:r>
          </a:p>
          <a:p>
            <a:pPr marL="701842" lvl="1" indent="-320842" defTabSz="914400">
              <a:spcBef>
                <a:spcPts val="1200"/>
              </a:spcBef>
              <a:buSzPct val="100000"/>
              <a:buChar char="•"/>
              <a:defRPr sz="3200">
                <a:latin typeface="SimHei"/>
                <a:ea typeface="SimHei"/>
                <a:cs typeface="SimHei"/>
                <a:sym typeface="SimHei"/>
              </a:defRPr>
            </a:pPr>
            <a:r>
              <a:t>「或听，或不听，」（结2:5）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宣召（诗 30:1-6）</a:t>
            </a:r>
          </a:p>
        </p:txBody>
      </p:sp>
      <p:sp>
        <p:nvSpPr>
          <p:cNvPr id="3" name="TextBox 2"/>
          <p:cNvSpPr txBox="1"/>
          <p:nvPr/>
        </p:nvSpPr>
        <p:spPr>
          <a:xfrm>
            <a:off x="619200" y="1242000"/>
            <a:ext cx="7848000" cy="4247317"/>
          </a:xfrm>
          <a:prstGeom prst="rect">
            <a:avLst/>
          </a:prstGeom>
          <a:noFill/>
        </p:spPr>
        <p:txBody>
          <a:bodyPr wrap="square">
            <a:spAutoFit/>
          </a:bodyPr>
          <a:lstStyle/>
          <a:p>
            <a:endParaRPr dirty="0"/>
          </a:p>
          <a:p>
            <a:pPr>
              <a:defRPr lang="zh-CN" sz="3600">
                <a:latin typeface="黑体"/>
              </a:defRPr>
            </a:pPr>
            <a:r>
              <a:rPr dirty="0"/>
              <a:t>1 耶和华啊，我要尊崇你，因为你</a:t>
            </a:r>
            <a:br>
              <a:rPr dirty="0"/>
            </a:br>
            <a:r>
              <a:rPr dirty="0"/>
              <a:t>  曾提拔我，不叫仇敌向我夸耀。</a:t>
            </a:r>
          </a:p>
          <a:p>
            <a:pPr>
              <a:defRPr lang="zh-CN" sz="3600">
                <a:latin typeface="黑体"/>
              </a:defRPr>
            </a:pPr>
            <a:r>
              <a:rPr dirty="0"/>
              <a:t>2 耶和华─我的神啊，我曾呼求你，</a:t>
            </a:r>
            <a:br>
              <a:rPr dirty="0"/>
            </a:br>
            <a:r>
              <a:rPr dirty="0"/>
              <a:t>  你医治了我。</a:t>
            </a:r>
            <a:endParaRPr lang="en-US" dirty="0"/>
          </a:p>
          <a:p>
            <a:pPr>
              <a:defRPr lang="zh-CN" sz="3600">
                <a:latin typeface="黑体"/>
              </a:defRPr>
            </a:pPr>
            <a:r>
              <a:rPr lang="en-US" altLang="zh-CN" dirty="0"/>
              <a:t>3 </a:t>
            </a:r>
            <a:r>
              <a:rPr lang="zh-CN" altLang="en-US" dirty="0"/>
              <a:t>耶和华啊，你曾把我的灵魂从阴间</a:t>
            </a:r>
            <a:br>
              <a:rPr lang="zh-CN" altLang="en-US" dirty="0"/>
            </a:br>
            <a:r>
              <a:rPr lang="zh-CN" altLang="en-US" dirty="0"/>
              <a:t>  救上来，使我存活，不至于下坑。</a:t>
            </a:r>
          </a:p>
          <a:p>
            <a:pPr>
              <a:defRPr lang="zh-CN" sz="3600">
                <a:latin typeface="黑体"/>
              </a:defRPr>
            </a:pP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图片 8" descr="图片 8"/>
          <p:cNvPicPr>
            <a:picLocks noChangeAspect="1"/>
          </p:cNvPicPr>
          <p:nvPr/>
        </p:nvPicPr>
        <p:blipFill>
          <a:blip r:embed="rId3"/>
          <a:stretch>
            <a:fillRect/>
          </a:stretch>
        </p:blipFill>
        <p:spPr>
          <a:xfrm>
            <a:off x="0" y="0"/>
            <a:ext cx="9144000" cy="6858000"/>
          </a:xfrm>
          <a:prstGeom prst="rect">
            <a:avLst/>
          </a:prstGeom>
          <a:ln w="12700">
            <a:miter lim="400000"/>
          </a:ln>
        </p:spPr>
      </p:pic>
      <p:sp>
        <p:nvSpPr>
          <p:cNvPr id="126" name="Titel 1"/>
          <p:cNvSpPr txBox="1"/>
          <p:nvPr/>
        </p:nvSpPr>
        <p:spPr>
          <a:xfrm>
            <a:off x="1092467" y="133082"/>
            <a:ext cx="6538269" cy="840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nSpc>
                <a:spcPct val="90000"/>
              </a:lnSpc>
              <a:defRPr sz="4200">
                <a:solidFill>
                  <a:srgbClr val="2E75B6"/>
                </a:solidFill>
                <a:latin typeface="SimHei"/>
                <a:ea typeface="SimHei"/>
                <a:cs typeface="SimHei"/>
                <a:sym typeface="SimHei"/>
              </a:defRPr>
            </a:lvl1pPr>
          </a:lstStyle>
          <a:p>
            <a:r>
              <a:t>2. 以西结的经验</a:t>
            </a:r>
          </a:p>
        </p:txBody>
      </p:sp>
      <p:sp>
        <p:nvSpPr>
          <p:cNvPr id="127" name="Inhaltsplatzhalter 2"/>
          <p:cNvSpPr txBox="1"/>
          <p:nvPr/>
        </p:nvSpPr>
        <p:spPr>
          <a:xfrm>
            <a:off x="379101" y="1415846"/>
            <a:ext cx="8385798" cy="41020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701842" lvl="1" indent="-320842" defTabSz="914400">
              <a:spcBef>
                <a:spcPts val="1200"/>
              </a:spcBef>
              <a:buSzPct val="100000"/>
              <a:buChar char="•"/>
              <a:defRPr sz="3200">
                <a:latin typeface="SimHei"/>
                <a:ea typeface="SimHei"/>
                <a:cs typeface="SimHei"/>
                <a:sym typeface="SimHei"/>
              </a:defRPr>
            </a:pPr>
            <a:r>
              <a:t>澄清	</a:t>
            </a:r>
          </a:p>
          <a:p>
            <a:pPr defTabSz="355600">
              <a:lnSpc>
                <a:spcPct val="125000"/>
              </a:lnSpc>
              <a:defRPr sz="2700">
                <a:latin typeface="Times New Roman"/>
                <a:ea typeface="Times New Roman"/>
                <a:cs typeface="Times New Roman"/>
                <a:sym typeface="Times New Roman"/>
              </a:defRPr>
            </a:pPr>
            <a:r>
              <a:t>（1）传福音不是传道、牧师的专职，</a:t>
            </a:r>
          </a:p>
          <a:p>
            <a:pPr lvl="2" defTabSz="355600">
              <a:lnSpc>
                <a:spcPct val="125000"/>
              </a:lnSpc>
              <a:defRPr sz="2700">
                <a:latin typeface="Times New Roman"/>
                <a:ea typeface="Times New Roman"/>
                <a:cs typeface="Times New Roman"/>
                <a:sym typeface="Times New Roman"/>
              </a:defRPr>
            </a:pPr>
            <a:r>
              <a:t>是每个相信神的人也有份的。</a:t>
            </a:r>
          </a:p>
          <a:p>
            <a:pPr defTabSz="355600">
              <a:lnSpc>
                <a:spcPct val="125000"/>
              </a:lnSpc>
              <a:defRPr sz="2700">
                <a:latin typeface="Times New Roman"/>
                <a:ea typeface="Times New Roman"/>
                <a:cs typeface="Times New Roman"/>
                <a:sym typeface="Times New Roman"/>
              </a:defRPr>
            </a:pPr>
            <a:r>
              <a:t>（2）传福音不单是向不信主的人。</a:t>
            </a:r>
          </a:p>
          <a:p>
            <a:pPr defTabSz="355600">
              <a:lnSpc>
                <a:spcPct val="125000"/>
              </a:lnSpc>
              <a:defRPr sz="2700">
                <a:latin typeface="Times New Roman"/>
                <a:ea typeface="Times New Roman"/>
                <a:cs typeface="Times New Roman"/>
                <a:sym typeface="Times New Roman"/>
              </a:defRPr>
            </a:pPr>
            <a:r>
              <a:t>（3）传福音不只是用口说，</a:t>
            </a:r>
          </a:p>
          <a:p>
            <a:pPr lvl="2" defTabSz="355600">
              <a:lnSpc>
                <a:spcPct val="125000"/>
              </a:lnSpc>
              <a:defRPr sz="2700">
                <a:latin typeface="Times New Roman"/>
                <a:ea typeface="Times New Roman"/>
                <a:cs typeface="Times New Roman"/>
                <a:sym typeface="Times New Roman"/>
              </a:defRPr>
            </a:pPr>
            <a:r>
              <a:t>人家更看重我们的行事为人。</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图片 8" descr="图片 8"/>
          <p:cNvPicPr>
            <a:picLocks noChangeAspect="1"/>
          </p:cNvPicPr>
          <p:nvPr/>
        </p:nvPicPr>
        <p:blipFill>
          <a:blip r:embed="rId3"/>
          <a:stretch>
            <a:fillRect/>
          </a:stretch>
        </p:blipFill>
        <p:spPr>
          <a:xfrm>
            <a:off x="0" y="0"/>
            <a:ext cx="9144000" cy="6858000"/>
          </a:xfrm>
          <a:prstGeom prst="rect">
            <a:avLst/>
          </a:prstGeom>
          <a:ln w="12700">
            <a:miter lim="400000"/>
          </a:ln>
        </p:spPr>
      </p:pic>
      <p:sp>
        <p:nvSpPr>
          <p:cNvPr id="132" name="Titel 1"/>
          <p:cNvSpPr txBox="1"/>
          <p:nvPr/>
        </p:nvSpPr>
        <p:spPr>
          <a:xfrm>
            <a:off x="1092467" y="133082"/>
            <a:ext cx="6538269" cy="840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nSpc>
                <a:spcPct val="90000"/>
              </a:lnSpc>
              <a:defRPr sz="4200">
                <a:solidFill>
                  <a:srgbClr val="2E75B6"/>
                </a:solidFill>
                <a:latin typeface="SimHei"/>
                <a:ea typeface="SimHei"/>
                <a:cs typeface="SimHei"/>
                <a:sym typeface="SimHei"/>
              </a:defRPr>
            </a:lvl1pPr>
          </a:lstStyle>
          <a:p>
            <a:r>
              <a:t>2. 以西结的经验</a:t>
            </a:r>
          </a:p>
        </p:txBody>
      </p:sp>
      <p:sp>
        <p:nvSpPr>
          <p:cNvPr id="133" name="Inhaltsplatzhalter 2"/>
          <p:cNvSpPr txBox="1"/>
          <p:nvPr/>
        </p:nvSpPr>
        <p:spPr>
          <a:xfrm>
            <a:off x="379101" y="1415846"/>
            <a:ext cx="8385798" cy="41311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701842" lvl="1" indent="-320842" defTabSz="914400">
              <a:spcBef>
                <a:spcPts val="1200"/>
              </a:spcBef>
              <a:buSzPct val="100000"/>
              <a:buChar char="•"/>
              <a:defRPr sz="3200">
                <a:latin typeface="SimHei"/>
                <a:ea typeface="SimHei"/>
                <a:cs typeface="SimHei"/>
                <a:sym typeface="SimHei"/>
              </a:defRPr>
            </a:pPr>
            <a:r>
              <a:t>澄清	</a:t>
            </a:r>
          </a:p>
          <a:p>
            <a:pPr defTabSz="355600">
              <a:lnSpc>
                <a:spcPct val="125000"/>
              </a:lnSpc>
              <a:defRPr sz="2700">
                <a:latin typeface="Times New Roman"/>
                <a:ea typeface="Times New Roman"/>
                <a:cs typeface="Times New Roman"/>
                <a:sym typeface="Times New Roman"/>
              </a:defRPr>
            </a:pPr>
            <a:r>
              <a:t>（1）传福音不是 X X 、 X X 的专职，</a:t>
            </a:r>
          </a:p>
          <a:p>
            <a:pPr lvl="2" defTabSz="355600">
              <a:lnSpc>
                <a:spcPct val="125000"/>
              </a:lnSpc>
              <a:defRPr sz="2700">
                <a:latin typeface="Times New Roman"/>
                <a:ea typeface="Times New Roman"/>
                <a:cs typeface="Times New Roman"/>
                <a:sym typeface="Times New Roman"/>
              </a:defRPr>
            </a:pPr>
            <a:r>
              <a:t>是每个 X X X 的人也有份的。</a:t>
            </a:r>
          </a:p>
          <a:p>
            <a:pPr defTabSz="355600">
              <a:lnSpc>
                <a:spcPct val="125000"/>
              </a:lnSpc>
              <a:defRPr sz="2700">
                <a:latin typeface="Times New Roman"/>
                <a:ea typeface="Times New Roman"/>
                <a:cs typeface="Times New Roman"/>
                <a:sym typeface="Times New Roman"/>
              </a:defRPr>
            </a:pPr>
            <a:r>
              <a:t>（2）传福音不单是向 X X X 的人。</a:t>
            </a:r>
          </a:p>
          <a:p>
            <a:pPr defTabSz="355600">
              <a:lnSpc>
                <a:spcPct val="125000"/>
              </a:lnSpc>
              <a:defRPr sz="2700">
                <a:latin typeface="Times New Roman"/>
                <a:ea typeface="Times New Roman"/>
                <a:cs typeface="Times New Roman"/>
                <a:sym typeface="Times New Roman"/>
              </a:defRPr>
            </a:pPr>
            <a:r>
              <a:t>（3）传福音不只是用 X X ，</a:t>
            </a:r>
          </a:p>
          <a:p>
            <a:pPr lvl="2" defTabSz="355600">
              <a:lnSpc>
                <a:spcPct val="125000"/>
              </a:lnSpc>
              <a:defRPr sz="2700">
                <a:latin typeface="Times New Roman"/>
                <a:ea typeface="Times New Roman"/>
                <a:cs typeface="Times New Roman"/>
                <a:sym typeface="Times New Roman"/>
              </a:defRPr>
            </a:pPr>
            <a:r>
              <a:t>人家更看重我们的 X X X X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图片 8" descr="图片 8"/>
          <p:cNvPicPr>
            <a:picLocks noChangeAspect="1"/>
          </p:cNvPicPr>
          <p:nvPr/>
        </p:nvPicPr>
        <p:blipFill>
          <a:blip r:embed="rId3"/>
          <a:stretch>
            <a:fillRect/>
          </a:stretch>
        </p:blipFill>
        <p:spPr>
          <a:xfrm>
            <a:off x="0" y="0"/>
            <a:ext cx="9144000" cy="6858000"/>
          </a:xfrm>
          <a:prstGeom prst="rect">
            <a:avLst/>
          </a:prstGeom>
          <a:ln w="12700">
            <a:miter lim="400000"/>
          </a:ln>
        </p:spPr>
      </p:pic>
      <p:sp>
        <p:nvSpPr>
          <p:cNvPr id="138" name="Titel 1"/>
          <p:cNvSpPr txBox="1"/>
          <p:nvPr/>
        </p:nvSpPr>
        <p:spPr>
          <a:xfrm>
            <a:off x="1092467" y="133082"/>
            <a:ext cx="6538269" cy="840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nSpc>
                <a:spcPct val="90000"/>
              </a:lnSpc>
              <a:defRPr sz="4200">
                <a:solidFill>
                  <a:srgbClr val="2E75B6"/>
                </a:solidFill>
                <a:latin typeface="SimHei"/>
                <a:ea typeface="SimHei"/>
                <a:cs typeface="SimHei"/>
                <a:sym typeface="SimHei"/>
              </a:defRPr>
            </a:lvl1pPr>
          </a:lstStyle>
          <a:p>
            <a:r>
              <a:t>2. 以西结的经验</a:t>
            </a:r>
          </a:p>
        </p:txBody>
      </p:sp>
      <p:sp>
        <p:nvSpPr>
          <p:cNvPr id="139" name="Inhaltsplatzhalter 2"/>
          <p:cNvSpPr txBox="1"/>
          <p:nvPr/>
        </p:nvSpPr>
        <p:spPr>
          <a:xfrm>
            <a:off x="379101" y="1415846"/>
            <a:ext cx="8385798" cy="1386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701842" lvl="1" indent="-320842" defTabSz="914400">
              <a:spcBef>
                <a:spcPts val="1200"/>
              </a:spcBef>
              <a:buSzPct val="100000"/>
              <a:buChar char="•"/>
              <a:defRPr sz="3200">
                <a:latin typeface="SimHei"/>
                <a:ea typeface="SimHei"/>
                <a:cs typeface="SimHei"/>
                <a:sym typeface="SimHei"/>
              </a:defRPr>
            </a:pPr>
            <a:r>
              <a:t>以西结是否成功，不是他能决定的⋯</a:t>
            </a:r>
          </a:p>
          <a:p>
            <a:pPr marL="701842" lvl="1" indent="-320842" defTabSz="914400">
              <a:spcBef>
                <a:spcPts val="1200"/>
              </a:spcBef>
              <a:buSzPct val="100000"/>
              <a:buChar char="•"/>
              <a:defRPr sz="3200">
                <a:latin typeface="SimHei"/>
                <a:ea typeface="SimHei"/>
                <a:cs typeface="SimHei"/>
                <a:sym typeface="SimHei"/>
              </a:defRPr>
            </a:pPr>
            <a:r>
              <a:t>神也没有期待以西结能改变他们⋯</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图片 8" descr="图片 8"/>
          <p:cNvPicPr>
            <a:picLocks noChangeAspect="1"/>
          </p:cNvPicPr>
          <p:nvPr/>
        </p:nvPicPr>
        <p:blipFill>
          <a:blip r:embed="rId3"/>
          <a:stretch>
            <a:fillRect/>
          </a:stretch>
        </p:blipFill>
        <p:spPr>
          <a:xfrm>
            <a:off x="0" y="0"/>
            <a:ext cx="9144000" cy="6858000"/>
          </a:xfrm>
          <a:prstGeom prst="rect">
            <a:avLst/>
          </a:prstGeom>
          <a:ln w="12700">
            <a:miter lim="400000"/>
          </a:ln>
        </p:spPr>
      </p:pic>
      <p:sp>
        <p:nvSpPr>
          <p:cNvPr id="144" name="Titel 1"/>
          <p:cNvSpPr txBox="1"/>
          <p:nvPr/>
        </p:nvSpPr>
        <p:spPr>
          <a:xfrm>
            <a:off x="1092467" y="133082"/>
            <a:ext cx="6538269" cy="840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nSpc>
                <a:spcPct val="90000"/>
              </a:lnSpc>
              <a:defRPr sz="4200">
                <a:solidFill>
                  <a:srgbClr val="2E75B6"/>
                </a:solidFill>
                <a:latin typeface="SimHei"/>
                <a:ea typeface="SimHei"/>
                <a:cs typeface="SimHei"/>
                <a:sym typeface="SimHei"/>
              </a:defRPr>
            </a:lvl1pPr>
          </a:lstStyle>
          <a:p>
            <a:r>
              <a:t>2. 以西结的经验</a:t>
            </a:r>
          </a:p>
        </p:txBody>
      </p:sp>
      <p:sp>
        <p:nvSpPr>
          <p:cNvPr id="145" name="Inhaltsplatzhalter 2"/>
          <p:cNvSpPr txBox="1"/>
          <p:nvPr/>
        </p:nvSpPr>
        <p:spPr>
          <a:xfrm>
            <a:off x="379101" y="1415846"/>
            <a:ext cx="8385798" cy="1386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701842" lvl="1" indent="-320842" defTabSz="914400">
              <a:spcBef>
                <a:spcPts val="1200"/>
              </a:spcBef>
              <a:buSzPct val="100000"/>
              <a:buChar char="•"/>
              <a:defRPr sz="3200">
                <a:latin typeface="SimHei"/>
                <a:ea typeface="SimHei"/>
                <a:cs typeface="SimHei"/>
                <a:sym typeface="SimHei"/>
              </a:defRPr>
            </a:pPr>
            <a:r>
              <a:t>病人来到医生的手里，死了！</a:t>
            </a:r>
          </a:p>
          <a:p>
            <a:pPr marL="701842" lvl="1" indent="-320842" defTabSz="914400">
              <a:spcBef>
                <a:spcPts val="1200"/>
              </a:spcBef>
              <a:buSzPct val="100000"/>
              <a:buChar char="•"/>
              <a:defRPr sz="3200">
                <a:latin typeface="SimHei"/>
                <a:ea typeface="SimHei"/>
                <a:cs typeface="SimHei"/>
                <a:sym typeface="SimHei"/>
              </a:defRPr>
            </a:pPr>
            <a:r>
              <a:t>责任在医生身上吗？</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图片 8" descr="图片 8"/>
          <p:cNvPicPr>
            <a:picLocks noChangeAspect="1"/>
          </p:cNvPicPr>
          <p:nvPr/>
        </p:nvPicPr>
        <p:blipFill>
          <a:blip r:embed="rId3"/>
          <a:stretch>
            <a:fillRect/>
          </a:stretch>
        </p:blipFill>
        <p:spPr>
          <a:xfrm>
            <a:off x="0" y="0"/>
            <a:ext cx="9144000" cy="6858000"/>
          </a:xfrm>
          <a:prstGeom prst="rect">
            <a:avLst/>
          </a:prstGeom>
          <a:ln w="12700">
            <a:miter lim="400000"/>
          </a:ln>
        </p:spPr>
      </p:pic>
      <p:sp>
        <p:nvSpPr>
          <p:cNvPr id="150" name="Titel 1"/>
          <p:cNvSpPr txBox="1"/>
          <p:nvPr/>
        </p:nvSpPr>
        <p:spPr>
          <a:xfrm>
            <a:off x="1092467" y="133082"/>
            <a:ext cx="6538269" cy="840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nSpc>
                <a:spcPct val="90000"/>
              </a:lnSpc>
              <a:defRPr sz="4200">
                <a:solidFill>
                  <a:srgbClr val="2E75B6"/>
                </a:solidFill>
                <a:latin typeface="SimHei"/>
                <a:ea typeface="SimHei"/>
                <a:cs typeface="SimHei"/>
                <a:sym typeface="SimHei"/>
              </a:defRPr>
            </a:lvl1pPr>
          </a:lstStyle>
          <a:p>
            <a:r>
              <a:t>2. 以西结的经验</a:t>
            </a:r>
          </a:p>
        </p:txBody>
      </p:sp>
      <p:sp>
        <p:nvSpPr>
          <p:cNvPr id="151" name="Inhaltsplatzhalter 2"/>
          <p:cNvSpPr txBox="1"/>
          <p:nvPr/>
        </p:nvSpPr>
        <p:spPr>
          <a:xfrm>
            <a:off x="379101" y="1415846"/>
            <a:ext cx="8385798" cy="3101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701842" lvl="1" indent="-320842" defTabSz="914400">
              <a:spcBef>
                <a:spcPts val="1200"/>
              </a:spcBef>
              <a:buSzPct val="100000"/>
              <a:buChar char="•"/>
              <a:defRPr sz="3200">
                <a:latin typeface="SimHei"/>
                <a:ea typeface="SimHei"/>
                <a:cs typeface="SimHei"/>
                <a:sym typeface="SimHei"/>
              </a:defRPr>
            </a:pPr>
            <a:r>
              <a:t>医生的比喻也可用于教会⋯</a:t>
            </a:r>
          </a:p>
          <a:p>
            <a:pPr marL="701842" lvl="1" indent="-320842" defTabSz="914400">
              <a:spcBef>
                <a:spcPts val="1200"/>
              </a:spcBef>
              <a:buSzPct val="100000"/>
              <a:buChar char="•"/>
              <a:defRPr sz="3200">
                <a:latin typeface="SimHei"/>
                <a:ea typeface="SimHei"/>
                <a:cs typeface="SimHei"/>
                <a:sym typeface="SimHei"/>
              </a:defRPr>
            </a:pPr>
            <a:r>
              <a:t>弟兄姐妹带着基督的爱去帮助人，但若果那人无法接收到爱，会不会是对方的成长，太多创伤，无法接受从神而来的爱呢？</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图片 8" descr="图片 8"/>
          <p:cNvPicPr>
            <a:picLocks noChangeAspect="1"/>
          </p:cNvPicPr>
          <p:nvPr/>
        </p:nvPicPr>
        <p:blipFill>
          <a:blip r:embed="rId3"/>
          <a:stretch>
            <a:fillRect/>
          </a:stretch>
        </p:blipFill>
        <p:spPr>
          <a:xfrm>
            <a:off x="0" y="0"/>
            <a:ext cx="9144000" cy="6858000"/>
          </a:xfrm>
          <a:prstGeom prst="rect">
            <a:avLst/>
          </a:prstGeom>
          <a:ln w="12700">
            <a:miter lim="400000"/>
          </a:ln>
        </p:spPr>
      </p:pic>
      <p:sp>
        <p:nvSpPr>
          <p:cNvPr id="156" name="Titel 1"/>
          <p:cNvSpPr txBox="1"/>
          <p:nvPr/>
        </p:nvSpPr>
        <p:spPr>
          <a:xfrm>
            <a:off x="1092467" y="133082"/>
            <a:ext cx="6538269" cy="840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nSpc>
                <a:spcPct val="90000"/>
              </a:lnSpc>
              <a:defRPr sz="4200">
                <a:solidFill>
                  <a:srgbClr val="2E75B6"/>
                </a:solidFill>
                <a:latin typeface="SimHei"/>
                <a:ea typeface="SimHei"/>
                <a:cs typeface="SimHei"/>
                <a:sym typeface="SimHei"/>
              </a:defRPr>
            </a:lvl1pPr>
          </a:lstStyle>
          <a:p>
            <a:r>
              <a:t>2. 以西结的经验</a:t>
            </a:r>
          </a:p>
        </p:txBody>
      </p:sp>
      <p:sp>
        <p:nvSpPr>
          <p:cNvPr id="157" name="Inhaltsplatzhalter 2"/>
          <p:cNvSpPr txBox="1"/>
          <p:nvPr/>
        </p:nvSpPr>
        <p:spPr>
          <a:xfrm>
            <a:off x="379101" y="1415846"/>
            <a:ext cx="8385798" cy="2529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701842" lvl="1" indent="-320842" defTabSz="914400">
              <a:spcBef>
                <a:spcPts val="1200"/>
              </a:spcBef>
              <a:buSzPct val="100000"/>
              <a:buChar char="•"/>
              <a:defRPr sz="3200">
                <a:latin typeface="SimHei"/>
                <a:ea typeface="SimHei"/>
                <a:cs typeface="SimHei"/>
                <a:sym typeface="SimHei"/>
              </a:defRPr>
            </a:pPr>
            <a:r>
              <a:t>我们不过是人，如果神也没法去改变这个人，我们也不用去担起这重担。</a:t>
            </a:r>
          </a:p>
          <a:p>
            <a:pPr marL="701842" lvl="1" indent="-320842" defTabSz="914400">
              <a:spcBef>
                <a:spcPts val="1200"/>
              </a:spcBef>
              <a:buSzPct val="100000"/>
              <a:buChar char="•"/>
              <a:defRPr sz="3200">
                <a:latin typeface="SimHei"/>
                <a:ea typeface="SimHei"/>
                <a:cs typeface="SimHei"/>
                <a:sym typeface="SimHei"/>
              </a:defRPr>
            </a:pPr>
            <a:r>
              <a:t>我们不过是神的器皿，让神的爱，借我们送出去，结果怎样，让神作工吧！</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图片 8" descr="图片 8"/>
          <p:cNvPicPr>
            <a:picLocks noChangeAspect="1"/>
          </p:cNvPicPr>
          <p:nvPr/>
        </p:nvPicPr>
        <p:blipFill>
          <a:blip r:embed="rId3"/>
          <a:stretch>
            <a:fillRect/>
          </a:stretch>
        </p:blipFill>
        <p:spPr>
          <a:xfrm>
            <a:off x="0" y="0"/>
            <a:ext cx="9144000" cy="6858000"/>
          </a:xfrm>
          <a:prstGeom prst="rect">
            <a:avLst/>
          </a:prstGeom>
          <a:ln w="12700">
            <a:miter lim="400000"/>
          </a:ln>
        </p:spPr>
      </p:pic>
      <p:sp>
        <p:nvSpPr>
          <p:cNvPr id="162" name="Titel 1"/>
          <p:cNvSpPr txBox="1"/>
          <p:nvPr/>
        </p:nvSpPr>
        <p:spPr>
          <a:xfrm>
            <a:off x="1092467" y="133082"/>
            <a:ext cx="6538269" cy="840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nSpc>
                <a:spcPct val="90000"/>
              </a:lnSpc>
              <a:defRPr sz="4200">
                <a:solidFill>
                  <a:srgbClr val="2E75B6"/>
                </a:solidFill>
                <a:latin typeface="SimHei"/>
                <a:ea typeface="SimHei"/>
                <a:cs typeface="SimHei"/>
                <a:sym typeface="SimHei"/>
              </a:defRPr>
            </a:lvl1pPr>
          </a:lstStyle>
          <a:p>
            <a:r>
              <a:t>3. 保罗的经验</a:t>
            </a:r>
          </a:p>
        </p:txBody>
      </p:sp>
      <p:sp>
        <p:nvSpPr>
          <p:cNvPr id="163" name="Inhaltsplatzhalter 2"/>
          <p:cNvSpPr txBox="1"/>
          <p:nvPr/>
        </p:nvSpPr>
        <p:spPr>
          <a:xfrm>
            <a:off x="379101" y="1415846"/>
            <a:ext cx="8385798" cy="4282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701842" lvl="1" indent="-320842" defTabSz="914400">
              <a:spcBef>
                <a:spcPts val="1200"/>
              </a:spcBef>
              <a:buSzPct val="100000"/>
              <a:buChar char="•"/>
              <a:defRPr sz="3200">
                <a:latin typeface="SimHei"/>
                <a:ea typeface="SimHei"/>
                <a:cs typeface="SimHei"/>
                <a:sym typeface="SimHei"/>
              </a:defRPr>
            </a:pPr>
            <a:r>
              <a:t>保罗给人的印象是很刚强的人：</a:t>
            </a:r>
          </a:p>
          <a:p>
            <a:pPr marL="701842" lvl="1" indent="-320842" defTabSz="914400">
              <a:spcBef>
                <a:spcPts val="1200"/>
              </a:spcBef>
              <a:buSzPct val="100000"/>
              <a:buChar char="•"/>
              <a:defRPr sz="3200">
                <a:latin typeface="SimHei"/>
                <a:ea typeface="SimHei"/>
                <a:cs typeface="SimHei"/>
                <a:sym typeface="SimHei"/>
              </a:defRPr>
            </a:pPr>
            <a:r>
              <a:t>任何时候都可以开布道会；</a:t>
            </a:r>
          </a:p>
          <a:p>
            <a:pPr marL="701842" lvl="1" indent="-320842" defTabSz="914400">
              <a:spcBef>
                <a:spcPts val="1200"/>
              </a:spcBef>
              <a:buSzPct val="100000"/>
              <a:buChar char="•"/>
              <a:defRPr sz="3200">
                <a:latin typeface="SimHei"/>
                <a:ea typeface="SimHei"/>
                <a:cs typeface="SimHei"/>
                <a:sym typeface="SimHei"/>
              </a:defRPr>
            </a:pPr>
            <a:r>
              <a:t>没有航海的资历却比水手们更知道天气；</a:t>
            </a:r>
          </a:p>
          <a:p>
            <a:pPr marL="701842" lvl="1" indent="-320842" defTabSz="914400">
              <a:spcBef>
                <a:spcPts val="1200"/>
              </a:spcBef>
              <a:buSzPct val="100000"/>
              <a:buChar char="•"/>
              <a:defRPr sz="3200">
                <a:latin typeface="SimHei"/>
                <a:ea typeface="SimHei"/>
                <a:cs typeface="SimHei"/>
                <a:sym typeface="SimHei"/>
              </a:defRPr>
            </a:pPr>
            <a:r>
              <a:t>面对审讯，毫无惧怕；</a:t>
            </a:r>
          </a:p>
          <a:p>
            <a:pPr marL="701842" lvl="1" indent="-320842" defTabSz="914400">
              <a:spcBef>
                <a:spcPts val="1200"/>
              </a:spcBef>
              <a:buSzPct val="100000"/>
              <a:buChar char="•"/>
              <a:defRPr sz="3200">
                <a:latin typeface="SimHei"/>
                <a:ea typeface="SimHei"/>
                <a:cs typeface="SimHei"/>
                <a:sym typeface="SimHei"/>
              </a:defRPr>
            </a:pPr>
            <a:r>
              <a:t>为主而活；</a:t>
            </a:r>
          </a:p>
          <a:p>
            <a:pPr marL="701842" lvl="1" indent="-320842" defTabSz="914400">
              <a:spcBef>
                <a:spcPts val="1200"/>
              </a:spcBef>
              <a:buSzPct val="100000"/>
              <a:buChar char="•"/>
              <a:defRPr sz="3200">
                <a:latin typeface="SimHei"/>
                <a:ea typeface="SimHei"/>
                <a:cs typeface="SimHei"/>
                <a:sym typeface="SimHei"/>
              </a:defRPr>
            </a:pPr>
            <a:r>
              <a:t>常见异象，与神很亲近。</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图片 8" descr="图片 8"/>
          <p:cNvPicPr>
            <a:picLocks noChangeAspect="1"/>
          </p:cNvPicPr>
          <p:nvPr/>
        </p:nvPicPr>
        <p:blipFill>
          <a:blip r:embed="rId3"/>
          <a:stretch>
            <a:fillRect/>
          </a:stretch>
        </p:blipFill>
        <p:spPr>
          <a:xfrm>
            <a:off x="0" y="0"/>
            <a:ext cx="9144000" cy="6858000"/>
          </a:xfrm>
          <a:prstGeom prst="rect">
            <a:avLst/>
          </a:prstGeom>
          <a:ln w="12700">
            <a:miter lim="400000"/>
          </a:ln>
        </p:spPr>
      </p:pic>
      <p:sp>
        <p:nvSpPr>
          <p:cNvPr id="168" name="Titel 1"/>
          <p:cNvSpPr txBox="1"/>
          <p:nvPr/>
        </p:nvSpPr>
        <p:spPr>
          <a:xfrm>
            <a:off x="1092467" y="133082"/>
            <a:ext cx="6538269" cy="840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nSpc>
                <a:spcPct val="90000"/>
              </a:lnSpc>
              <a:defRPr sz="4200">
                <a:solidFill>
                  <a:srgbClr val="2E75B6"/>
                </a:solidFill>
                <a:latin typeface="SimHei"/>
                <a:ea typeface="SimHei"/>
                <a:cs typeface="SimHei"/>
                <a:sym typeface="SimHei"/>
              </a:defRPr>
            </a:lvl1pPr>
          </a:lstStyle>
          <a:p>
            <a:r>
              <a:t>3. 保罗的经验</a:t>
            </a:r>
          </a:p>
        </p:txBody>
      </p:sp>
      <p:sp>
        <p:nvSpPr>
          <p:cNvPr id="169" name="Inhaltsplatzhalter 2"/>
          <p:cNvSpPr txBox="1"/>
          <p:nvPr/>
        </p:nvSpPr>
        <p:spPr>
          <a:xfrm>
            <a:off x="379101" y="1415846"/>
            <a:ext cx="8385798" cy="3101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701842" lvl="1" indent="-320842" defTabSz="914400">
              <a:spcBef>
                <a:spcPts val="1200"/>
              </a:spcBef>
              <a:buSzPct val="100000"/>
              <a:buChar char="•"/>
              <a:defRPr sz="3200">
                <a:latin typeface="SimHei"/>
                <a:ea typeface="SimHei"/>
                <a:cs typeface="SimHei"/>
                <a:sym typeface="SimHei"/>
              </a:defRPr>
            </a:pPr>
            <a:r>
              <a:t>今天的经文，保罗说：「除了我的软弱以外，我并不夸口。」（林后12:5）</a:t>
            </a:r>
          </a:p>
          <a:p>
            <a:pPr marL="701842" lvl="1" indent="-320842" defTabSz="914400">
              <a:spcBef>
                <a:spcPts val="1200"/>
              </a:spcBef>
              <a:buSzPct val="100000"/>
              <a:buChar char="•"/>
              <a:defRPr sz="3200">
                <a:latin typeface="SimHei"/>
                <a:ea typeface="SimHei"/>
                <a:cs typeface="SimHei"/>
                <a:sym typeface="SimHei"/>
              </a:defRPr>
            </a:pPr>
            <a:r>
              <a:t>再说：「有一根刺加在我肉体上，就是撒但的差役要攻击我，免得我过于自高。」（林后12:7）</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图片 8" descr="图片 8"/>
          <p:cNvPicPr>
            <a:picLocks noChangeAspect="1"/>
          </p:cNvPicPr>
          <p:nvPr/>
        </p:nvPicPr>
        <p:blipFill>
          <a:blip r:embed="rId3"/>
          <a:stretch>
            <a:fillRect/>
          </a:stretch>
        </p:blipFill>
        <p:spPr>
          <a:xfrm>
            <a:off x="0" y="0"/>
            <a:ext cx="9144000" cy="6858000"/>
          </a:xfrm>
          <a:prstGeom prst="rect">
            <a:avLst/>
          </a:prstGeom>
          <a:ln w="12700">
            <a:miter lim="400000"/>
          </a:ln>
        </p:spPr>
      </p:pic>
      <p:sp>
        <p:nvSpPr>
          <p:cNvPr id="174" name="Titel 1"/>
          <p:cNvSpPr txBox="1"/>
          <p:nvPr/>
        </p:nvSpPr>
        <p:spPr>
          <a:xfrm>
            <a:off x="1092467" y="133082"/>
            <a:ext cx="6538269" cy="840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nSpc>
                <a:spcPct val="90000"/>
              </a:lnSpc>
              <a:defRPr sz="4200">
                <a:solidFill>
                  <a:srgbClr val="2E75B6"/>
                </a:solidFill>
                <a:latin typeface="SimHei"/>
                <a:ea typeface="SimHei"/>
                <a:cs typeface="SimHei"/>
                <a:sym typeface="SimHei"/>
              </a:defRPr>
            </a:lvl1pPr>
          </a:lstStyle>
          <a:p>
            <a:r>
              <a:t>3. 保罗的经验</a:t>
            </a:r>
          </a:p>
        </p:txBody>
      </p:sp>
      <p:sp>
        <p:nvSpPr>
          <p:cNvPr id="175" name="Inhaltsplatzhalter 2"/>
          <p:cNvSpPr txBox="1"/>
          <p:nvPr/>
        </p:nvSpPr>
        <p:spPr>
          <a:xfrm>
            <a:off x="379101" y="1415846"/>
            <a:ext cx="8385798" cy="4815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701842" lvl="1" indent="-320842" defTabSz="914400">
              <a:spcBef>
                <a:spcPts val="1200"/>
              </a:spcBef>
              <a:buSzPct val="100000"/>
              <a:buChar char="•"/>
              <a:defRPr sz="3200">
                <a:latin typeface="SimHei"/>
                <a:ea typeface="SimHei"/>
                <a:cs typeface="SimHei"/>
                <a:sym typeface="SimHei"/>
              </a:defRPr>
            </a:pPr>
            <a:r>
              <a:t>保罗可能暗指「以色列肋下的荆棘」，就是神留下来的迦南人，以免以色列高抬自己（民33:55；士2:3；书23:13；结28:24）。</a:t>
            </a:r>
          </a:p>
          <a:p>
            <a:pPr marL="701842" lvl="1" indent="-320842" defTabSz="914400">
              <a:spcBef>
                <a:spcPts val="1200"/>
              </a:spcBef>
              <a:buSzPct val="100000"/>
              <a:buChar char="•"/>
              <a:defRPr sz="3200">
                <a:latin typeface="SimHei"/>
                <a:ea typeface="SimHei"/>
                <a:cs typeface="SimHei"/>
                <a:sym typeface="SimHei"/>
              </a:defRPr>
            </a:pPr>
            <a:r>
              <a:t>「55倘若你们不赶出那地的居民，所容留的居民就必作你们眼中的刺，肋下的荆棘，也必在你们所住的地上扰害你们。」（民33:55）</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图片 8" descr="图片 8"/>
          <p:cNvPicPr>
            <a:picLocks noChangeAspect="1"/>
          </p:cNvPicPr>
          <p:nvPr/>
        </p:nvPicPr>
        <p:blipFill>
          <a:blip r:embed="rId3"/>
          <a:stretch>
            <a:fillRect/>
          </a:stretch>
        </p:blipFill>
        <p:spPr>
          <a:xfrm>
            <a:off x="0" y="0"/>
            <a:ext cx="9144000" cy="6858000"/>
          </a:xfrm>
          <a:prstGeom prst="rect">
            <a:avLst/>
          </a:prstGeom>
          <a:ln w="12700">
            <a:miter lim="400000"/>
          </a:ln>
        </p:spPr>
      </p:pic>
      <p:sp>
        <p:nvSpPr>
          <p:cNvPr id="180" name="Titel 1"/>
          <p:cNvSpPr txBox="1"/>
          <p:nvPr/>
        </p:nvSpPr>
        <p:spPr>
          <a:xfrm>
            <a:off x="1092467" y="133082"/>
            <a:ext cx="6538269" cy="840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nSpc>
                <a:spcPct val="90000"/>
              </a:lnSpc>
              <a:defRPr sz="4200">
                <a:solidFill>
                  <a:srgbClr val="2E75B6"/>
                </a:solidFill>
                <a:latin typeface="SimHei"/>
                <a:ea typeface="SimHei"/>
                <a:cs typeface="SimHei"/>
                <a:sym typeface="SimHei"/>
              </a:defRPr>
            </a:lvl1pPr>
          </a:lstStyle>
          <a:p>
            <a:r>
              <a:t>3. 保罗的经验</a:t>
            </a:r>
          </a:p>
        </p:txBody>
      </p:sp>
      <p:sp>
        <p:nvSpPr>
          <p:cNvPr id="181" name="Inhaltsplatzhalter 2"/>
          <p:cNvSpPr txBox="1"/>
          <p:nvPr/>
        </p:nvSpPr>
        <p:spPr>
          <a:xfrm>
            <a:off x="379101" y="1415846"/>
            <a:ext cx="8385798" cy="3825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701842" lvl="1" indent="-320842" defTabSz="914400">
              <a:spcBef>
                <a:spcPts val="1200"/>
              </a:spcBef>
              <a:buSzPct val="100000"/>
              <a:buChar char="•"/>
              <a:defRPr sz="3200">
                <a:latin typeface="SimHei"/>
                <a:ea typeface="SimHei"/>
                <a:cs typeface="SimHei"/>
                <a:sym typeface="SimHei"/>
              </a:defRPr>
            </a:pPr>
            <a:r>
              <a:t>保罗的这根刺，就是指那些一直攻击保罗，攻击他所建立的教会的人。</a:t>
            </a:r>
          </a:p>
          <a:p>
            <a:pPr marL="701842" lvl="1" indent="-320842" defTabSz="914400">
              <a:spcBef>
                <a:spcPts val="1200"/>
              </a:spcBef>
              <a:buSzPct val="100000"/>
              <a:buChar char="•"/>
              <a:defRPr sz="3200">
                <a:latin typeface="SimHei"/>
                <a:ea typeface="SimHei"/>
                <a:cs typeface="SimHei"/>
                <a:sym typeface="SimHei"/>
              </a:defRPr>
            </a:pPr>
            <a:r>
              <a:t>保罗说：「为这事，我三次求过主，叫这刺离开我。」（林后12:8）</a:t>
            </a:r>
          </a:p>
          <a:p>
            <a:pPr marL="701842" lvl="1" indent="-320842" defTabSz="914400">
              <a:spcBef>
                <a:spcPts val="1200"/>
              </a:spcBef>
              <a:buSzPct val="100000"/>
              <a:buChar char="•"/>
              <a:defRPr sz="3200">
                <a:latin typeface="SimHei"/>
                <a:ea typeface="SimHei"/>
                <a:cs typeface="SimHei"/>
                <a:sym typeface="SimHei"/>
              </a:defRPr>
            </a:pPr>
            <a:r>
              <a:t>保罗说：「撒但的差役要攻击我」（林后12:7）</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宣召（诗 30:1-6）</a:t>
            </a:r>
          </a:p>
        </p:txBody>
      </p:sp>
      <p:sp>
        <p:nvSpPr>
          <p:cNvPr id="3" name="TextBox 2"/>
          <p:cNvSpPr txBox="1"/>
          <p:nvPr/>
        </p:nvSpPr>
        <p:spPr>
          <a:xfrm>
            <a:off x="619200" y="1242000"/>
            <a:ext cx="7848000" cy="4801314"/>
          </a:xfrm>
          <a:prstGeom prst="rect">
            <a:avLst/>
          </a:prstGeom>
          <a:noFill/>
        </p:spPr>
        <p:txBody>
          <a:bodyPr wrap="square">
            <a:spAutoFit/>
          </a:bodyPr>
          <a:lstStyle/>
          <a:p>
            <a:endParaRPr dirty="0"/>
          </a:p>
          <a:p>
            <a:pPr>
              <a:defRPr lang="zh-CN" sz="3600">
                <a:latin typeface="黑体"/>
              </a:defRPr>
            </a:pPr>
            <a:r>
              <a:rPr dirty="0"/>
              <a:t>4 耶和华的圣民哪，你们要歌颂他，</a:t>
            </a:r>
            <a:br>
              <a:rPr dirty="0"/>
            </a:br>
            <a:r>
              <a:rPr dirty="0"/>
              <a:t>  称赞他可记念的圣名。</a:t>
            </a:r>
            <a:endParaRPr lang="zh-CN" altLang="en-US" dirty="0"/>
          </a:p>
          <a:p>
            <a:pPr>
              <a:defRPr lang="zh-CN" sz="3600">
                <a:latin typeface="黑体"/>
              </a:defRPr>
            </a:pPr>
            <a:r>
              <a:rPr lang="en-US" altLang="zh-CN" dirty="0"/>
              <a:t>5 </a:t>
            </a:r>
            <a:r>
              <a:rPr lang="zh-CN" altLang="en-US" dirty="0"/>
              <a:t>因为，他的怒气不过是转眼之间；</a:t>
            </a:r>
            <a:br>
              <a:rPr lang="zh-CN" altLang="en-US" dirty="0"/>
            </a:br>
            <a:r>
              <a:rPr lang="zh-CN" altLang="en-US" dirty="0"/>
              <a:t>  他的恩典乃是一生之久。一宿虽然</a:t>
            </a:r>
            <a:br>
              <a:rPr lang="zh-CN" altLang="en-US" dirty="0"/>
            </a:br>
            <a:r>
              <a:rPr lang="zh-CN" altLang="en-US" dirty="0"/>
              <a:t>  有哭泣，早晨便必欢呼。</a:t>
            </a:r>
          </a:p>
          <a:p>
            <a:pPr>
              <a:defRPr lang="zh-CN" sz="3600">
                <a:latin typeface="黑体"/>
              </a:defRPr>
            </a:pPr>
            <a:r>
              <a:rPr lang="en-US" altLang="zh-CN" dirty="0"/>
              <a:t>6 </a:t>
            </a:r>
            <a:r>
              <a:rPr lang="zh-CN" altLang="en-US" dirty="0"/>
              <a:t>至于我，我凡事平顺便说：我永不</a:t>
            </a:r>
            <a:br>
              <a:rPr lang="zh-CN" altLang="en-US" dirty="0"/>
            </a:br>
            <a:r>
              <a:rPr lang="zh-CN" altLang="en-US" dirty="0"/>
              <a:t>  动摇。</a:t>
            </a:r>
          </a:p>
          <a:p>
            <a:pPr>
              <a:defRPr lang="zh-CN" sz="3600">
                <a:latin typeface="黑体"/>
              </a:defRPr>
            </a:pPr>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 name="图片 8" descr="图片 8"/>
          <p:cNvPicPr>
            <a:picLocks noChangeAspect="1"/>
          </p:cNvPicPr>
          <p:nvPr/>
        </p:nvPicPr>
        <p:blipFill>
          <a:blip r:embed="rId3"/>
          <a:stretch>
            <a:fillRect/>
          </a:stretch>
        </p:blipFill>
        <p:spPr>
          <a:xfrm>
            <a:off x="0" y="0"/>
            <a:ext cx="9144000" cy="6858000"/>
          </a:xfrm>
          <a:prstGeom prst="rect">
            <a:avLst/>
          </a:prstGeom>
          <a:ln w="12700">
            <a:miter lim="400000"/>
          </a:ln>
        </p:spPr>
      </p:pic>
      <p:sp>
        <p:nvSpPr>
          <p:cNvPr id="186" name="Titel 1"/>
          <p:cNvSpPr txBox="1"/>
          <p:nvPr/>
        </p:nvSpPr>
        <p:spPr>
          <a:xfrm>
            <a:off x="1092467" y="133082"/>
            <a:ext cx="6538269" cy="840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nSpc>
                <a:spcPct val="90000"/>
              </a:lnSpc>
              <a:defRPr sz="4200">
                <a:solidFill>
                  <a:srgbClr val="2E75B6"/>
                </a:solidFill>
                <a:latin typeface="SimHei"/>
                <a:ea typeface="SimHei"/>
                <a:cs typeface="SimHei"/>
                <a:sym typeface="SimHei"/>
              </a:defRPr>
            </a:lvl1pPr>
          </a:lstStyle>
          <a:p>
            <a:r>
              <a:t>3. 保罗的经验</a:t>
            </a:r>
          </a:p>
        </p:txBody>
      </p:sp>
      <p:sp>
        <p:nvSpPr>
          <p:cNvPr id="187" name="Inhaltsplatzhalter 2"/>
          <p:cNvSpPr txBox="1"/>
          <p:nvPr/>
        </p:nvSpPr>
        <p:spPr>
          <a:xfrm>
            <a:off x="379101" y="1415846"/>
            <a:ext cx="8385798" cy="662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701842" lvl="1" indent="-320842" defTabSz="914400">
              <a:spcBef>
                <a:spcPts val="1200"/>
              </a:spcBef>
              <a:buSzPct val="100000"/>
              <a:buChar char="•"/>
              <a:defRPr sz="3200">
                <a:latin typeface="SimHei"/>
                <a:ea typeface="SimHei"/>
                <a:cs typeface="SimHei"/>
                <a:sym typeface="SimHei"/>
              </a:defRPr>
            </a:pPr>
            <a:r>
              <a:t>某地区有异端的渗入，教会的分裂。</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图片 8" descr="图片 8"/>
          <p:cNvPicPr>
            <a:picLocks noChangeAspect="1"/>
          </p:cNvPicPr>
          <p:nvPr/>
        </p:nvPicPr>
        <p:blipFill>
          <a:blip r:embed="rId3"/>
          <a:stretch>
            <a:fillRect/>
          </a:stretch>
        </p:blipFill>
        <p:spPr>
          <a:xfrm>
            <a:off x="0" y="0"/>
            <a:ext cx="9144000" cy="6858000"/>
          </a:xfrm>
          <a:prstGeom prst="rect">
            <a:avLst/>
          </a:prstGeom>
          <a:ln w="12700">
            <a:miter lim="400000"/>
          </a:ln>
        </p:spPr>
      </p:pic>
      <p:sp>
        <p:nvSpPr>
          <p:cNvPr id="192" name="Titel 1"/>
          <p:cNvSpPr txBox="1"/>
          <p:nvPr/>
        </p:nvSpPr>
        <p:spPr>
          <a:xfrm>
            <a:off x="1092467" y="133082"/>
            <a:ext cx="6538269" cy="840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nSpc>
                <a:spcPct val="90000"/>
              </a:lnSpc>
              <a:defRPr sz="4200">
                <a:solidFill>
                  <a:srgbClr val="2E75B6"/>
                </a:solidFill>
                <a:latin typeface="SimHei"/>
                <a:ea typeface="SimHei"/>
                <a:cs typeface="SimHei"/>
                <a:sym typeface="SimHei"/>
              </a:defRPr>
            </a:lvl1pPr>
          </a:lstStyle>
          <a:p>
            <a:r>
              <a:t>3. 保罗的经验</a:t>
            </a:r>
          </a:p>
        </p:txBody>
      </p:sp>
      <p:sp>
        <p:nvSpPr>
          <p:cNvPr id="193" name="Inhaltsplatzhalter 2"/>
          <p:cNvSpPr txBox="1"/>
          <p:nvPr/>
        </p:nvSpPr>
        <p:spPr>
          <a:xfrm>
            <a:off x="379101" y="1415846"/>
            <a:ext cx="8385798" cy="3101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701842" lvl="1" indent="-320842" defTabSz="914400">
              <a:spcBef>
                <a:spcPts val="1200"/>
              </a:spcBef>
              <a:buSzPct val="100000"/>
              <a:buChar char="•"/>
              <a:defRPr sz="3200">
                <a:latin typeface="SimHei"/>
                <a:ea typeface="SimHei"/>
                <a:cs typeface="SimHei"/>
                <a:sym typeface="SimHei"/>
              </a:defRPr>
            </a:pPr>
            <a:r>
              <a:t>我们都知道合一、寛恕、彼此相爱，这些道理，我们都明白，但没法做到。</a:t>
            </a:r>
          </a:p>
          <a:p>
            <a:pPr marL="701842" lvl="1" indent="-320842" defTabSz="914400">
              <a:spcBef>
                <a:spcPts val="1200"/>
              </a:spcBef>
              <a:buSzPct val="100000"/>
              <a:buChar char="•"/>
              <a:defRPr sz="3200">
                <a:latin typeface="SimHei"/>
                <a:ea typeface="SimHei"/>
                <a:cs typeface="SimHei"/>
                <a:sym typeface="SimHei"/>
              </a:defRPr>
            </a:pPr>
            <a:r>
              <a:t>这不只是一种观念，而是生命的问题，如果我们不处理人生命底层的问题，我们生命没有得到医治，我们仍然活在罪中。</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图片 8" descr="图片 8"/>
          <p:cNvPicPr>
            <a:picLocks noChangeAspect="1"/>
          </p:cNvPicPr>
          <p:nvPr/>
        </p:nvPicPr>
        <p:blipFill>
          <a:blip r:embed="rId3"/>
          <a:stretch>
            <a:fillRect/>
          </a:stretch>
        </p:blipFill>
        <p:spPr>
          <a:xfrm>
            <a:off x="0" y="0"/>
            <a:ext cx="9144000" cy="6858000"/>
          </a:xfrm>
          <a:prstGeom prst="rect">
            <a:avLst/>
          </a:prstGeom>
          <a:ln w="12700">
            <a:miter lim="400000"/>
          </a:ln>
        </p:spPr>
      </p:pic>
      <p:sp>
        <p:nvSpPr>
          <p:cNvPr id="198" name="Titel 1"/>
          <p:cNvSpPr txBox="1"/>
          <p:nvPr/>
        </p:nvSpPr>
        <p:spPr>
          <a:xfrm>
            <a:off x="1092467" y="133082"/>
            <a:ext cx="6538269" cy="840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nSpc>
                <a:spcPct val="90000"/>
              </a:lnSpc>
              <a:defRPr sz="4200">
                <a:solidFill>
                  <a:srgbClr val="2E75B6"/>
                </a:solidFill>
                <a:latin typeface="SimHei"/>
                <a:ea typeface="SimHei"/>
                <a:cs typeface="SimHei"/>
                <a:sym typeface="SimHei"/>
              </a:defRPr>
            </a:lvl1pPr>
          </a:lstStyle>
          <a:p>
            <a:r>
              <a:t>3. 保罗的经验</a:t>
            </a:r>
          </a:p>
        </p:txBody>
      </p:sp>
      <p:sp>
        <p:nvSpPr>
          <p:cNvPr id="199" name="Inhaltsplatzhalter 2"/>
          <p:cNvSpPr txBox="1"/>
          <p:nvPr/>
        </p:nvSpPr>
        <p:spPr>
          <a:xfrm>
            <a:off x="379101" y="1415846"/>
            <a:ext cx="4079377" cy="4091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701842" lvl="1" indent="-320842" defTabSz="914400">
              <a:spcBef>
                <a:spcPts val="1200"/>
              </a:spcBef>
              <a:buSzPct val="100000"/>
              <a:buChar char="•"/>
              <a:defRPr sz="3200">
                <a:latin typeface="SimHei"/>
                <a:ea typeface="SimHei"/>
                <a:cs typeface="SimHei"/>
                <a:sym typeface="SimHei"/>
              </a:defRPr>
            </a:pPr>
            <a:r>
              <a:t>心理教育学家——萨提尔（Virginia Satir）提出冰山理论，你如何和人说话，又如何听人说话，受到生命内在因素所影响。</a:t>
            </a:r>
          </a:p>
        </p:txBody>
      </p:sp>
      <p:pic>
        <p:nvPicPr>
          <p:cNvPr id="200" name="影像" descr="影像"/>
          <p:cNvPicPr>
            <a:picLocks noChangeAspect="1"/>
          </p:cNvPicPr>
          <p:nvPr/>
        </p:nvPicPr>
        <p:blipFill>
          <a:blip r:embed="rId4"/>
          <a:stretch>
            <a:fillRect/>
          </a:stretch>
        </p:blipFill>
        <p:spPr>
          <a:xfrm>
            <a:off x="4452742" y="1400012"/>
            <a:ext cx="4754783" cy="5396300"/>
          </a:xfrm>
          <a:prstGeom prst="rect">
            <a:avLst/>
          </a:prstGeom>
          <a:ln w="12700">
            <a:miter lim="400000"/>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 name="图片 8" descr="图片 8"/>
          <p:cNvPicPr>
            <a:picLocks noChangeAspect="1"/>
          </p:cNvPicPr>
          <p:nvPr/>
        </p:nvPicPr>
        <p:blipFill>
          <a:blip r:embed="rId3"/>
          <a:stretch>
            <a:fillRect/>
          </a:stretch>
        </p:blipFill>
        <p:spPr>
          <a:xfrm>
            <a:off x="0" y="0"/>
            <a:ext cx="9144000" cy="6858000"/>
          </a:xfrm>
          <a:prstGeom prst="rect">
            <a:avLst/>
          </a:prstGeom>
          <a:ln w="12700">
            <a:miter lim="400000"/>
          </a:ln>
        </p:spPr>
      </p:pic>
      <p:sp>
        <p:nvSpPr>
          <p:cNvPr id="205" name="Titel 1"/>
          <p:cNvSpPr txBox="1"/>
          <p:nvPr/>
        </p:nvSpPr>
        <p:spPr>
          <a:xfrm>
            <a:off x="1092467" y="133082"/>
            <a:ext cx="6538269" cy="840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nSpc>
                <a:spcPct val="90000"/>
              </a:lnSpc>
              <a:defRPr sz="4200">
                <a:solidFill>
                  <a:srgbClr val="2E75B6"/>
                </a:solidFill>
                <a:latin typeface="SimHei"/>
                <a:ea typeface="SimHei"/>
                <a:cs typeface="SimHei"/>
                <a:sym typeface="SimHei"/>
              </a:defRPr>
            </a:lvl1pPr>
          </a:lstStyle>
          <a:p>
            <a:r>
              <a:t>3. 保罗的经验</a:t>
            </a:r>
          </a:p>
        </p:txBody>
      </p:sp>
      <p:pic>
        <p:nvPicPr>
          <p:cNvPr id="206" name="影像" descr="影像"/>
          <p:cNvPicPr>
            <a:picLocks noChangeAspect="1"/>
          </p:cNvPicPr>
          <p:nvPr/>
        </p:nvPicPr>
        <p:blipFill>
          <a:blip r:embed="rId4"/>
          <a:stretch>
            <a:fillRect/>
          </a:stretch>
        </p:blipFill>
        <p:spPr>
          <a:xfrm>
            <a:off x="0" y="1450637"/>
            <a:ext cx="9144001" cy="5143501"/>
          </a:xfrm>
          <a:prstGeom prst="rect">
            <a:avLst/>
          </a:prstGeom>
          <a:ln w="12700">
            <a:miter lim="400000"/>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图片 8" descr="图片 8"/>
          <p:cNvPicPr>
            <a:picLocks noChangeAspect="1"/>
          </p:cNvPicPr>
          <p:nvPr/>
        </p:nvPicPr>
        <p:blipFill>
          <a:blip r:embed="rId3"/>
          <a:stretch>
            <a:fillRect/>
          </a:stretch>
        </p:blipFill>
        <p:spPr>
          <a:xfrm>
            <a:off x="0" y="0"/>
            <a:ext cx="9144000" cy="6858000"/>
          </a:xfrm>
          <a:prstGeom prst="rect">
            <a:avLst/>
          </a:prstGeom>
          <a:ln w="12700">
            <a:miter lim="400000"/>
          </a:ln>
        </p:spPr>
      </p:pic>
      <p:sp>
        <p:nvSpPr>
          <p:cNvPr id="211" name="Titel 1"/>
          <p:cNvSpPr txBox="1"/>
          <p:nvPr/>
        </p:nvSpPr>
        <p:spPr>
          <a:xfrm>
            <a:off x="1092467" y="133082"/>
            <a:ext cx="6538269" cy="840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nSpc>
                <a:spcPct val="90000"/>
              </a:lnSpc>
              <a:defRPr sz="4200">
                <a:solidFill>
                  <a:srgbClr val="2E75B6"/>
                </a:solidFill>
                <a:latin typeface="SimHei"/>
                <a:ea typeface="SimHei"/>
                <a:cs typeface="SimHei"/>
                <a:sym typeface="SimHei"/>
              </a:defRPr>
            </a:lvl1pPr>
          </a:lstStyle>
          <a:p>
            <a:r>
              <a:t>3. 保罗的经验</a:t>
            </a:r>
          </a:p>
        </p:txBody>
      </p:sp>
      <p:pic>
        <p:nvPicPr>
          <p:cNvPr id="212" name="影像" descr="影像"/>
          <p:cNvPicPr>
            <a:picLocks noChangeAspect="1"/>
          </p:cNvPicPr>
          <p:nvPr/>
        </p:nvPicPr>
        <p:blipFill>
          <a:blip r:embed="rId4"/>
          <a:srcRect t="1741" b="4113"/>
          <a:stretch>
            <a:fillRect/>
          </a:stretch>
        </p:blipFill>
        <p:spPr>
          <a:xfrm>
            <a:off x="362737" y="1226308"/>
            <a:ext cx="8418638" cy="5548003"/>
          </a:xfrm>
          <a:prstGeom prst="rect">
            <a:avLst/>
          </a:prstGeom>
          <a:ln w="12700">
            <a:miter lim="400000"/>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图片 8" descr="图片 8"/>
          <p:cNvPicPr>
            <a:picLocks noChangeAspect="1"/>
          </p:cNvPicPr>
          <p:nvPr/>
        </p:nvPicPr>
        <p:blipFill>
          <a:blip r:embed="rId3"/>
          <a:stretch>
            <a:fillRect/>
          </a:stretch>
        </p:blipFill>
        <p:spPr>
          <a:xfrm>
            <a:off x="0" y="0"/>
            <a:ext cx="9144000" cy="6858000"/>
          </a:xfrm>
          <a:prstGeom prst="rect">
            <a:avLst/>
          </a:prstGeom>
          <a:ln w="12700">
            <a:miter lim="400000"/>
          </a:ln>
        </p:spPr>
      </p:pic>
      <p:sp>
        <p:nvSpPr>
          <p:cNvPr id="217" name="Titel 1"/>
          <p:cNvSpPr txBox="1"/>
          <p:nvPr/>
        </p:nvSpPr>
        <p:spPr>
          <a:xfrm>
            <a:off x="1092467" y="133082"/>
            <a:ext cx="6538269" cy="840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nSpc>
                <a:spcPct val="90000"/>
              </a:lnSpc>
              <a:defRPr sz="4200">
                <a:solidFill>
                  <a:srgbClr val="2E75B6"/>
                </a:solidFill>
                <a:latin typeface="SimHei"/>
                <a:ea typeface="SimHei"/>
                <a:cs typeface="SimHei"/>
                <a:sym typeface="SimHei"/>
              </a:defRPr>
            </a:lvl1pPr>
          </a:lstStyle>
          <a:p>
            <a:r>
              <a:t>3. 保罗的经验</a:t>
            </a:r>
          </a:p>
        </p:txBody>
      </p:sp>
      <p:sp>
        <p:nvSpPr>
          <p:cNvPr id="218" name="Inhaltsplatzhalter 2"/>
          <p:cNvSpPr txBox="1"/>
          <p:nvPr/>
        </p:nvSpPr>
        <p:spPr>
          <a:xfrm>
            <a:off x="379101" y="1415846"/>
            <a:ext cx="8385798" cy="4396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701842" lvl="1" indent="-320842" defTabSz="914400">
              <a:spcBef>
                <a:spcPts val="1200"/>
              </a:spcBef>
              <a:buSzPct val="100000"/>
              <a:buChar char="•"/>
              <a:defRPr sz="3200">
                <a:latin typeface="SimHei"/>
                <a:ea typeface="SimHei"/>
                <a:cs typeface="SimHei"/>
                <a:sym typeface="SimHei"/>
              </a:defRPr>
            </a:pPr>
            <a:r>
              <a:t>冲突中，要解决的，不是什么事！而是人生命的问题。</a:t>
            </a:r>
          </a:p>
          <a:p>
            <a:pPr marL="701842" lvl="1" indent="-320842" defTabSz="914400">
              <a:spcBef>
                <a:spcPts val="1200"/>
              </a:spcBef>
              <a:buSzPct val="100000"/>
              <a:buChar char="•"/>
              <a:defRPr sz="3200">
                <a:latin typeface="SimHei"/>
                <a:ea typeface="SimHei"/>
                <a:cs typeface="SimHei"/>
                <a:sym typeface="SimHei"/>
              </a:defRPr>
            </a:pPr>
            <a:r>
              <a:t>如果生命根源的问题没得到医治，不会结出好的果子，「好树结好果子，坏树结坏果子」。</a:t>
            </a:r>
          </a:p>
          <a:p>
            <a:pPr marL="701842" lvl="1" indent="-320842" defTabSz="914400">
              <a:spcBef>
                <a:spcPts val="1200"/>
              </a:spcBef>
              <a:buSzPct val="100000"/>
              <a:buChar char="•"/>
              <a:defRPr sz="3200">
                <a:latin typeface="SimHei"/>
                <a:ea typeface="SimHei"/>
                <a:cs typeface="SimHei"/>
                <a:sym typeface="SimHei"/>
              </a:defRPr>
            </a:pPr>
            <a:r>
              <a:t>唯有神的道是生命的粮，圣灵的充满使人能结出果子。</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图片 8" descr="图片 8"/>
          <p:cNvPicPr>
            <a:picLocks noChangeAspect="1"/>
          </p:cNvPicPr>
          <p:nvPr/>
        </p:nvPicPr>
        <p:blipFill>
          <a:blip r:embed="rId3"/>
          <a:stretch>
            <a:fillRect/>
          </a:stretch>
        </p:blipFill>
        <p:spPr>
          <a:xfrm>
            <a:off x="0" y="0"/>
            <a:ext cx="9144000" cy="6858000"/>
          </a:xfrm>
          <a:prstGeom prst="rect">
            <a:avLst/>
          </a:prstGeom>
          <a:ln w="12700">
            <a:miter lim="400000"/>
          </a:ln>
        </p:spPr>
      </p:pic>
      <p:sp>
        <p:nvSpPr>
          <p:cNvPr id="223" name="Titel 1"/>
          <p:cNvSpPr txBox="1"/>
          <p:nvPr/>
        </p:nvSpPr>
        <p:spPr>
          <a:xfrm>
            <a:off x="1092467" y="133082"/>
            <a:ext cx="6538269" cy="840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nSpc>
                <a:spcPct val="90000"/>
              </a:lnSpc>
              <a:defRPr sz="4200">
                <a:solidFill>
                  <a:srgbClr val="2E75B6"/>
                </a:solidFill>
                <a:latin typeface="SimHei"/>
                <a:ea typeface="SimHei"/>
                <a:cs typeface="SimHei"/>
                <a:sym typeface="SimHei"/>
              </a:defRPr>
            </a:lvl1pPr>
          </a:lstStyle>
          <a:p>
            <a:r>
              <a:t>3. 保罗的经验</a:t>
            </a:r>
          </a:p>
        </p:txBody>
      </p:sp>
      <p:sp>
        <p:nvSpPr>
          <p:cNvPr id="224" name="Inhaltsplatzhalter 2"/>
          <p:cNvSpPr txBox="1"/>
          <p:nvPr/>
        </p:nvSpPr>
        <p:spPr>
          <a:xfrm>
            <a:off x="379101" y="1415846"/>
            <a:ext cx="8385798" cy="2377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701842" lvl="1" indent="-320842" defTabSz="914400">
              <a:spcBef>
                <a:spcPts val="1200"/>
              </a:spcBef>
              <a:buSzPct val="100000"/>
              <a:buChar char="•"/>
              <a:defRPr sz="3200">
                <a:latin typeface="SimHei"/>
                <a:ea typeface="SimHei"/>
                <a:cs typeface="SimHei"/>
                <a:sym typeface="SimHei"/>
              </a:defRPr>
            </a:pPr>
            <a:r>
              <a:t>我们的生命如果不是连结于神，我们就被个人的情绪、世界的价值观所影响，而那些都是出于对神的不信，对神的叛逆，都是有问题的生命，都是罪。</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图片 8" descr="图片 8"/>
          <p:cNvPicPr>
            <a:picLocks noChangeAspect="1"/>
          </p:cNvPicPr>
          <p:nvPr/>
        </p:nvPicPr>
        <p:blipFill>
          <a:blip r:embed="rId3"/>
          <a:stretch>
            <a:fillRect/>
          </a:stretch>
        </p:blipFill>
        <p:spPr>
          <a:xfrm>
            <a:off x="0" y="0"/>
            <a:ext cx="9144000" cy="6858000"/>
          </a:xfrm>
          <a:prstGeom prst="rect">
            <a:avLst/>
          </a:prstGeom>
          <a:ln w="12700">
            <a:miter lim="400000"/>
          </a:ln>
        </p:spPr>
      </p:pic>
      <p:sp>
        <p:nvSpPr>
          <p:cNvPr id="229" name="Titel 1"/>
          <p:cNvSpPr txBox="1"/>
          <p:nvPr/>
        </p:nvSpPr>
        <p:spPr>
          <a:xfrm>
            <a:off x="1092467" y="133082"/>
            <a:ext cx="6538269" cy="840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nSpc>
                <a:spcPct val="90000"/>
              </a:lnSpc>
              <a:defRPr sz="4200">
                <a:solidFill>
                  <a:srgbClr val="2E75B6"/>
                </a:solidFill>
                <a:latin typeface="SimHei"/>
                <a:ea typeface="SimHei"/>
                <a:cs typeface="SimHei"/>
                <a:sym typeface="SimHei"/>
              </a:defRPr>
            </a:lvl1pPr>
          </a:lstStyle>
          <a:p>
            <a:r>
              <a:t>3. 保罗的经验</a:t>
            </a:r>
          </a:p>
        </p:txBody>
      </p:sp>
      <p:sp>
        <p:nvSpPr>
          <p:cNvPr id="230" name="Inhaltsplatzhalter 2"/>
          <p:cNvSpPr txBox="1"/>
          <p:nvPr/>
        </p:nvSpPr>
        <p:spPr>
          <a:xfrm>
            <a:off x="379101" y="1415846"/>
            <a:ext cx="8385798" cy="662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701842" lvl="1" indent="-320842" defTabSz="914400">
              <a:spcBef>
                <a:spcPts val="1200"/>
              </a:spcBef>
              <a:buSzPct val="100000"/>
              <a:buChar char="•"/>
              <a:defRPr sz="3200">
                <a:latin typeface="SimHei"/>
                <a:ea typeface="SimHei"/>
                <a:cs typeface="SimHei"/>
                <a:sym typeface="SimHei"/>
              </a:defRPr>
            </a:pPr>
            <a:r>
              <a:t>我作青年传道人⋯</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图片 8" descr="图片 8"/>
          <p:cNvPicPr>
            <a:picLocks noChangeAspect="1"/>
          </p:cNvPicPr>
          <p:nvPr/>
        </p:nvPicPr>
        <p:blipFill>
          <a:blip r:embed="rId3"/>
          <a:stretch>
            <a:fillRect/>
          </a:stretch>
        </p:blipFill>
        <p:spPr>
          <a:xfrm>
            <a:off x="0" y="0"/>
            <a:ext cx="9144000" cy="6858000"/>
          </a:xfrm>
          <a:prstGeom prst="rect">
            <a:avLst/>
          </a:prstGeom>
          <a:ln w="12700">
            <a:miter lim="400000"/>
          </a:ln>
        </p:spPr>
      </p:pic>
      <p:sp>
        <p:nvSpPr>
          <p:cNvPr id="235" name="Titel 1"/>
          <p:cNvSpPr txBox="1"/>
          <p:nvPr/>
        </p:nvSpPr>
        <p:spPr>
          <a:xfrm>
            <a:off x="1092467" y="133082"/>
            <a:ext cx="6538269" cy="840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nSpc>
                <a:spcPct val="90000"/>
              </a:lnSpc>
              <a:defRPr sz="4200">
                <a:solidFill>
                  <a:srgbClr val="2E75B6"/>
                </a:solidFill>
                <a:latin typeface="SimHei"/>
                <a:ea typeface="SimHei"/>
                <a:cs typeface="SimHei"/>
                <a:sym typeface="SimHei"/>
              </a:defRPr>
            </a:lvl1pPr>
          </a:lstStyle>
          <a:p>
            <a:r>
              <a:t>3. 保罗的经验</a:t>
            </a:r>
          </a:p>
        </p:txBody>
      </p:sp>
      <p:sp>
        <p:nvSpPr>
          <p:cNvPr id="236" name="Inhaltsplatzhalter 2"/>
          <p:cNvSpPr txBox="1"/>
          <p:nvPr/>
        </p:nvSpPr>
        <p:spPr>
          <a:xfrm>
            <a:off x="379101" y="1415846"/>
            <a:ext cx="8385798" cy="1805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701842" lvl="1" indent="-320842" defTabSz="914400">
              <a:spcBef>
                <a:spcPts val="1200"/>
              </a:spcBef>
              <a:buSzPct val="100000"/>
              <a:buChar char="•"/>
              <a:defRPr sz="3200">
                <a:latin typeface="SimHei"/>
                <a:ea typeface="SimHei"/>
                <a:cs typeface="SimHei"/>
                <a:sym typeface="SimHei"/>
              </a:defRPr>
            </a:pPr>
            <a:r>
              <a:t>神对保罗说：「「我的恩典够你用的，因为我的能力是在人的软弱上显得完全。」（林后12:9）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 name="图片 8" descr="图片 8"/>
          <p:cNvPicPr>
            <a:picLocks noChangeAspect="1"/>
          </p:cNvPicPr>
          <p:nvPr/>
        </p:nvPicPr>
        <p:blipFill>
          <a:blip r:embed="rId3"/>
          <a:stretch>
            <a:fillRect/>
          </a:stretch>
        </p:blipFill>
        <p:spPr>
          <a:xfrm>
            <a:off x="0" y="0"/>
            <a:ext cx="9144000" cy="6858000"/>
          </a:xfrm>
          <a:prstGeom prst="rect">
            <a:avLst/>
          </a:prstGeom>
          <a:ln w="12700">
            <a:miter lim="400000"/>
          </a:ln>
        </p:spPr>
      </p:pic>
      <p:sp>
        <p:nvSpPr>
          <p:cNvPr id="241" name="Titel 1"/>
          <p:cNvSpPr txBox="1"/>
          <p:nvPr/>
        </p:nvSpPr>
        <p:spPr>
          <a:xfrm>
            <a:off x="1092467" y="133082"/>
            <a:ext cx="6538269" cy="840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nSpc>
                <a:spcPct val="90000"/>
              </a:lnSpc>
              <a:defRPr sz="4200">
                <a:solidFill>
                  <a:srgbClr val="2E75B6"/>
                </a:solidFill>
                <a:latin typeface="SimHei"/>
                <a:ea typeface="SimHei"/>
                <a:cs typeface="SimHei"/>
                <a:sym typeface="SimHei"/>
              </a:defRPr>
            </a:lvl1pPr>
          </a:lstStyle>
          <a:p>
            <a:r>
              <a:t>3. 保罗的经验</a:t>
            </a:r>
          </a:p>
        </p:txBody>
      </p:sp>
      <p:sp>
        <p:nvSpPr>
          <p:cNvPr id="242" name="Inhaltsplatzhalter 2"/>
          <p:cNvSpPr txBox="1"/>
          <p:nvPr/>
        </p:nvSpPr>
        <p:spPr>
          <a:xfrm>
            <a:off x="379101" y="1415846"/>
            <a:ext cx="8385798" cy="5120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701842" lvl="1" indent="-320842" defTabSz="914400">
              <a:spcBef>
                <a:spcPts val="1200"/>
              </a:spcBef>
              <a:buSzPct val="100000"/>
              <a:buChar char="•"/>
              <a:defRPr sz="3200">
                <a:latin typeface="SimHei"/>
                <a:ea typeface="SimHei"/>
                <a:cs typeface="SimHei"/>
                <a:sym typeface="SimHei"/>
              </a:defRPr>
            </a:pPr>
            <a:r>
              <a:t>耶稣基督没有困在家乡的人怎样对待他的情绪里，只是诧异他们的不信。</a:t>
            </a:r>
          </a:p>
          <a:p>
            <a:pPr marL="701842" lvl="1" indent="-320842" defTabSz="914400">
              <a:spcBef>
                <a:spcPts val="1200"/>
              </a:spcBef>
              <a:buSzPct val="100000"/>
              <a:buChar char="•"/>
              <a:defRPr sz="3200">
                <a:latin typeface="SimHei"/>
                <a:ea typeface="SimHei"/>
                <a:cs typeface="SimHei"/>
                <a:sym typeface="SimHei"/>
              </a:defRPr>
            </a:pPr>
            <a:r>
              <a:t>但他清楚知自己的归属，不是来自拿撒勒，而是来自差遣祂的天父。</a:t>
            </a:r>
          </a:p>
          <a:p>
            <a:pPr marL="701842" lvl="1" indent="-320842" defTabSz="914400">
              <a:spcBef>
                <a:spcPts val="1200"/>
              </a:spcBef>
              <a:buSzPct val="100000"/>
              <a:buChar char="•"/>
              <a:defRPr sz="3200">
                <a:latin typeface="SimHei"/>
                <a:ea typeface="SimHei"/>
                <a:cs typeface="SimHei"/>
                <a:sym typeface="SimHei"/>
              </a:defRPr>
            </a:pPr>
            <a:r>
              <a:t>耶稣没有因着在家乡的失败而灰心，祂往周围的乡村教训人。</a:t>
            </a:r>
          </a:p>
          <a:p>
            <a:pPr marL="701842" lvl="1" indent="-320842" defTabSz="914400">
              <a:spcBef>
                <a:spcPts val="1200"/>
              </a:spcBef>
              <a:buSzPct val="100000"/>
              <a:buChar char="•"/>
              <a:defRPr sz="3200">
                <a:latin typeface="SimHei"/>
                <a:ea typeface="SimHei"/>
                <a:cs typeface="SimHei"/>
                <a:sym typeface="SimHei"/>
              </a:defRPr>
            </a:pPr>
            <a:r>
              <a:t>更差遣门徒出去传道，训练他们在事奉里，单单依靠天父的供应，凭信心生活。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敬拜赞美</a:t>
            </a:r>
          </a:p>
        </p:txBody>
      </p:sp>
      <p:sp>
        <p:nvSpPr>
          <p:cNvPr id="3" name="TextBox 2"/>
          <p:cNvSpPr txBox="1"/>
          <p:nvPr/>
        </p:nvSpPr>
        <p:spPr>
          <a:xfrm>
            <a:off x="1047600" y="2304000"/>
            <a:ext cx="8096399" cy="2308324"/>
          </a:xfrm>
          <a:prstGeom prst="rect">
            <a:avLst/>
          </a:prstGeom>
          <a:noFill/>
        </p:spPr>
        <p:txBody>
          <a:bodyPr wrap="square">
            <a:spAutoFit/>
          </a:bodyPr>
          <a:lstStyle/>
          <a:p>
            <a:pPr>
              <a:defRPr lang="zh-CN" sz="4800">
                <a:solidFill>
                  <a:srgbClr val="2E75B6"/>
                </a:solidFill>
                <a:latin typeface="黑体"/>
              </a:defRPr>
            </a:pPr>
            <a:r>
              <a:rPr dirty="0"/>
              <a:t>1.  叫我抬起头的神</a:t>
            </a:r>
          </a:p>
          <a:p>
            <a:pPr>
              <a:defRPr lang="zh-CN" sz="4800">
                <a:latin typeface="黑体"/>
              </a:defRPr>
            </a:pPr>
            <a:r>
              <a:rPr dirty="0"/>
              <a:t>2.  </a:t>
            </a:r>
            <a:r>
              <a:rPr lang="zh-CN" altLang="en-US" dirty="0"/>
              <a:t>我的指望在乎你</a:t>
            </a:r>
            <a:endParaRPr dirty="0"/>
          </a:p>
          <a:p>
            <a:pPr>
              <a:defRPr lang="zh-CN" sz="4800">
                <a:latin typeface="黑体"/>
              </a:defRPr>
            </a:pPr>
            <a:r>
              <a:rPr dirty="0"/>
              <a:t>3.  一个谦卑的心</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 name="图片 8" descr="图片 8"/>
          <p:cNvPicPr>
            <a:picLocks noChangeAspect="1"/>
          </p:cNvPicPr>
          <p:nvPr/>
        </p:nvPicPr>
        <p:blipFill>
          <a:blip r:embed="rId3"/>
          <a:stretch>
            <a:fillRect/>
          </a:stretch>
        </p:blipFill>
        <p:spPr>
          <a:xfrm>
            <a:off x="0" y="0"/>
            <a:ext cx="9144000" cy="6858000"/>
          </a:xfrm>
          <a:prstGeom prst="rect">
            <a:avLst/>
          </a:prstGeom>
          <a:ln w="12700">
            <a:miter lim="400000"/>
          </a:ln>
        </p:spPr>
      </p:pic>
      <p:sp>
        <p:nvSpPr>
          <p:cNvPr id="247" name="Titel 1"/>
          <p:cNvSpPr txBox="1"/>
          <p:nvPr/>
        </p:nvSpPr>
        <p:spPr>
          <a:xfrm>
            <a:off x="1092467" y="133082"/>
            <a:ext cx="6538269" cy="840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nSpc>
                <a:spcPct val="90000"/>
              </a:lnSpc>
              <a:defRPr sz="4200">
                <a:solidFill>
                  <a:srgbClr val="2E75B6"/>
                </a:solidFill>
                <a:latin typeface="SimHei"/>
                <a:ea typeface="SimHei"/>
                <a:cs typeface="SimHei"/>
                <a:sym typeface="SimHei"/>
              </a:defRPr>
            </a:lvl1pPr>
          </a:lstStyle>
          <a:p>
            <a:r>
              <a:t>4. 总结</a:t>
            </a:r>
          </a:p>
        </p:txBody>
      </p:sp>
      <p:sp>
        <p:nvSpPr>
          <p:cNvPr id="248" name="Inhaltsplatzhalter 2"/>
          <p:cNvSpPr txBox="1"/>
          <p:nvPr/>
        </p:nvSpPr>
        <p:spPr>
          <a:xfrm>
            <a:off x="379101" y="1415846"/>
            <a:ext cx="8385798" cy="2377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701842" lvl="1" indent="-320842" defTabSz="914400">
              <a:spcBef>
                <a:spcPts val="1200"/>
              </a:spcBef>
              <a:buSzPct val="100000"/>
              <a:buChar char="•"/>
              <a:defRPr sz="3200">
                <a:latin typeface="SimHei"/>
                <a:ea typeface="SimHei"/>
                <a:cs typeface="SimHei"/>
                <a:sym typeface="SimHei"/>
              </a:defRPr>
            </a:pPr>
            <a:r>
              <a:t>首先，从以西结的经验里，我们体会到人的有限，能力有限，也不是很容易去改变别人，但神也将我们放在这些环境中，让我们作为神的代表。</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 name="图片 8" descr="图片 8"/>
          <p:cNvPicPr>
            <a:picLocks noChangeAspect="1"/>
          </p:cNvPicPr>
          <p:nvPr/>
        </p:nvPicPr>
        <p:blipFill>
          <a:blip r:embed="rId3"/>
          <a:stretch>
            <a:fillRect/>
          </a:stretch>
        </p:blipFill>
        <p:spPr>
          <a:xfrm>
            <a:off x="0" y="0"/>
            <a:ext cx="9144000" cy="6858000"/>
          </a:xfrm>
          <a:prstGeom prst="rect">
            <a:avLst/>
          </a:prstGeom>
          <a:ln w="12700">
            <a:miter lim="400000"/>
          </a:ln>
        </p:spPr>
      </p:pic>
      <p:sp>
        <p:nvSpPr>
          <p:cNvPr id="253" name="Titel 1"/>
          <p:cNvSpPr txBox="1"/>
          <p:nvPr/>
        </p:nvSpPr>
        <p:spPr>
          <a:xfrm>
            <a:off x="1092467" y="133082"/>
            <a:ext cx="6538269" cy="840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nSpc>
                <a:spcPct val="90000"/>
              </a:lnSpc>
              <a:defRPr sz="4200">
                <a:solidFill>
                  <a:srgbClr val="2E75B6"/>
                </a:solidFill>
                <a:latin typeface="SimHei"/>
                <a:ea typeface="SimHei"/>
                <a:cs typeface="SimHei"/>
                <a:sym typeface="SimHei"/>
              </a:defRPr>
            </a:lvl1pPr>
          </a:lstStyle>
          <a:p>
            <a:r>
              <a:t>4. 总结</a:t>
            </a:r>
          </a:p>
        </p:txBody>
      </p:sp>
      <p:sp>
        <p:nvSpPr>
          <p:cNvPr id="254" name="Inhaltsplatzhalter 2"/>
          <p:cNvSpPr txBox="1"/>
          <p:nvPr/>
        </p:nvSpPr>
        <p:spPr>
          <a:xfrm>
            <a:off x="379101" y="1415846"/>
            <a:ext cx="8385798" cy="3672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701842" lvl="1" indent="-320842" defTabSz="914400">
              <a:spcBef>
                <a:spcPts val="1200"/>
              </a:spcBef>
              <a:buSzPct val="100000"/>
              <a:buChar char="•"/>
              <a:defRPr sz="3200">
                <a:latin typeface="SimHei"/>
                <a:ea typeface="SimHei"/>
                <a:cs typeface="SimHei"/>
                <a:sym typeface="SimHei"/>
              </a:defRPr>
            </a:pPr>
            <a:r>
              <a:t>第二，保罗的肉体中有一根刺，是那恶者的攻击，也是我们要面对生命的问题。</a:t>
            </a:r>
          </a:p>
          <a:p>
            <a:pPr marL="701842" lvl="1" indent="-320842" defTabSz="914400">
              <a:spcBef>
                <a:spcPts val="1200"/>
              </a:spcBef>
              <a:buSzPct val="100000"/>
              <a:buChar char="•"/>
              <a:defRPr sz="3200">
                <a:latin typeface="SimHei"/>
                <a:ea typeface="SimHei"/>
                <a:cs typeface="SimHei"/>
                <a:sym typeface="SimHei"/>
              </a:defRPr>
            </a:pPr>
            <a:r>
              <a:t>我们很佩服保罗在信主后的生命改变，但那是神的恩典，医治他生命中的问题，成为健康的生命，他的生命才能真正为主而活。</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8" name="图片 8" descr="图片 8"/>
          <p:cNvPicPr>
            <a:picLocks noChangeAspect="1"/>
          </p:cNvPicPr>
          <p:nvPr/>
        </p:nvPicPr>
        <p:blipFill>
          <a:blip r:embed="rId3"/>
          <a:stretch>
            <a:fillRect/>
          </a:stretch>
        </p:blipFill>
        <p:spPr>
          <a:xfrm>
            <a:off x="0" y="0"/>
            <a:ext cx="9144000" cy="6858000"/>
          </a:xfrm>
          <a:prstGeom prst="rect">
            <a:avLst/>
          </a:prstGeom>
          <a:ln w="12700">
            <a:miter lim="400000"/>
          </a:ln>
        </p:spPr>
      </p:pic>
      <p:sp>
        <p:nvSpPr>
          <p:cNvPr id="259" name="Titel 1"/>
          <p:cNvSpPr txBox="1"/>
          <p:nvPr/>
        </p:nvSpPr>
        <p:spPr>
          <a:xfrm>
            <a:off x="1092467" y="133082"/>
            <a:ext cx="6538269" cy="840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nSpc>
                <a:spcPct val="90000"/>
              </a:lnSpc>
              <a:defRPr sz="4200">
                <a:solidFill>
                  <a:srgbClr val="2E75B6"/>
                </a:solidFill>
                <a:latin typeface="SimHei"/>
                <a:ea typeface="SimHei"/>
                <a:cs typeface="SimHei"/>
                <a:sym typeface="SimHei"/>
              </a:defRPr>
            </a:lvl1pPr>
          </a:lstStyle>
          <a:p>
            <a:r>
              <a:t>4. 总结</a:t>
            </a:r>
          </a:p>
        </p:txBody>
      </p:sp>
      <p:sp>
        <p:nvSpPr>
          <p:cNvPr id="260" name="Inhaltsplatzhalter 2"/>
          <p:cNvSpPr txBox="1"/>
          <p:nvPr/>
        </p:nvSpPr>
        <p:spPr>
          <a:xfrm>
            <a:off x="379101" y="1415846"/>
            <a:ext cx="8385798" cy="4396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701842" lvl="1" indent="-320842" defTabSz="914400">
              <a:spcBef>
                <a:spcPts val="1200"/>
              </a:spcBef>
              <a:buSzPct val="100000"/>
              <a:buChar char="•"/>
              <a:defRPr sz="3200">
                <a:latin typeface="SimHei"/>
                <a:ea typeface="SimHei"/>
                <a:cs typeface="SimHei"/>
                <a:sym typeface="SimHei"/>
              </a:defRPr>
            </a:pPr>
            <a:r>
              <a:t>我们面对的不是一件又件的事情，而是面对人性的软弱，我们面对的是生命的问题，首先是让我们的生命连结于神，然后是别人的生命。</a:t>
            </a:r>
          </a:p>
          <a:p>
            <a:pPr marL="701842" lvl="1" indent="-320842" defTabSz="914400">
              <a:spcBef>
                <a:spcPts val="1200"/>
              </a:spcBef>
              <a:buSzPct val="100000"/>
              <a:buChar char="•"/>
              <a:defRPr sz="3200">
                <a:latin typeface="SimHei"/>
                <a:ea typeface="SimHei"/>
                <a:cs typeface="SimHei"/>
                <a:sym typeface="SimHei"/>
              </a:defRPr>
            </a:pPr>
            <a:r>
              <a:t>愿意我们都将自己的生命敞开，被神的话语所喂养，被圣灵更新生命。</a:t>
            </a:r>
          </a:p>
          <a:p>
            <a:pPr marL="701842" lvl="1" indent="-320842" defTabSz="914400">
              <a:spcBef>
                <a:spcPts val="1200"/>
              </a:spcBef>
              <a:buSzPct val="100000"/>
              <a:buChar char="•"/>
              <a:defRPr sz="3200">
                <a:latin typeface="SimHei"/>
                <a:ea typeface="SimHei"/>
                <a:cs typeface="SimHei"/>
                <a:sym typeface="SimHei"/>
              </a:defRPr>
            </a:pPr>
            <a:r>
              <a:t>神的恩典够你用的。</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回应诗歌</a:t>
            </a:r>
          </a:p>
        </p:txBody>
      </p:sp>
      <p:sp>
        <p:nvSpPr>
          <p:cNvPr id="3" name="TextBox 2"/>
          <p:cNvSpPr txBox="1"/>
          <p:nvPr/>
        </p:nvSpPr>
        <p:spPr>
          <a:xfrm>
            <a:off x="0" y="1155600"/>
            <a:ext cx="9144000" cy="4543200"/>
          </a:xfrm>
          <a:prstGeom prst="rect">
            <a:avLst/>
          </a:prstGeom>
          <a:noFill/>
        </p:spPr>
        <p:txBody>
          <a:bodyPr wrap="square" anchor="ctr">
            <a:spAutoFit/>
          </a:bodyPr>
          <a:lstStyle/>
          <a:p>
            <a:pPr algn="ctr">
              <a:defRPr lang="zh-CN" sz="6600">
                <a:latin typeface="黑体"/>
              </a:defRPr>
            </a:pPr>
            <a:r>
              <a:t>你的恩典够我用</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8097253"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lang="zh-CN" altLang="en-US" dirty="0">
                <a:solidFill>
                  <a:srgbClr val="5B9BD5">
                    <a:lumMod val="75000"/>
                  </a:srgbClr>
                </a:solidFill>
              </a:rPr>
              <a:t>你的恩典够我用</a:t>
            </a:r>
            <a:r>
              <a:rPr kumimoji="0" lang="zh-CN" altLang="de-DE"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 </a:t>
            </a:r>
            <a:r>
              <a:rPr lang="en-US" altLang="zh-CN" dirty="0">
                <a:solidFill>
                  <a:srgbClr val="5B9BD5">
                    <a:lumMod val="75000"/>
                  </a:srgbClr>
                </a:solidFill>
              </a:rPr>
              <a:t>1</a:t>
            </a:r>
            <a:r>
              <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a:t>
            </a:r>
            <a:r>
              <a:rPr lang="en-US" altLang="zh-CN" dirty="0">
                <a:solidFill>
                  <a:srgbClr val="5B9BD5">
                    <a:lumMod val="75000"/>
                  </a:srgbClr>
                </a:solidFill>
              </a:rPr>
              <a:t>11</a:t>
            </a:r>
            <a:endPar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endParaRP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物换星移几十载</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唯有祢爱不更改</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每个季节恩典脂油满满</a:t>
            </a:r>
          </a:p>
          <a:p>
            <a:pPr marL="0" marR="0" lvl="0" indent="0" algn="ctr" defTabSz="914400" rtl="0" eaLnBrk="1" fontAlgn="base" latinLnBrk="0" hangingPunct="1">
              <a:lnSpc>
                <a:spcPct val="90000"/>
              </a:lnSpc>
              <a:spcBef>
                <a:spcPts val="1000"/>
              </a:spcBef>
              <a:spcAft>
                <a:spcPct val="0"/>
              </a:spcAft>
              <a:buClrTx/>
              <a:buSzTx/>
              <a:buFontTx/>
              <a:buNone/>
              <a:tabLst/>
              <a:defRPr/>
            </a:pPr>
            <a:endPar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p:txBody>
      </p:sp>
      <p:pic>
        <p:nvPicPr>
          <p:cNvPr id="3" name="你的恩典够我用">
            <a:hlinkClick r:id="" action="ppaction://media"/>
            <a:extLst>
              <a:ext uri="{FF2B5EF4-FFF2-40B4-BE49-F238E27FC236}">
                <a16:creationId xmlns:a16="http://schemas.microsoft.com/office/drawing/2014/main" id="{B64DAC7D-AF4F-BE2A-4F91-FD2C6C0884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086600" y="5668963"/>
            <a:ext cx="609600" cy="609600"/>
          </a:xfrm>
          <a:prstGeom prst="rect">
            <a:avLst/>
          </a:prstGeom>
        </p:spPr>
      </p:pic>
    </p:spTree>
    <p:extLst>
      <p:ext uri="{BB962C8B-B14F-4D97-AF65-F5344CB8AC3E}">
        <p14:creationId xmlns:p14="http://schemas.microsoft.com/office/powerpoint/2010/main" val="26525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3"/>
                </p:tgtEl>
              </p:cMediaNode>
            </p:audi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8097253"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lang="zh-CN" altLang="en-US" dirty="0">
                <a:solidFill>
                  <a:srgbClr val="5B9BD5">
                    <a:lumMod val="75000"/>
                  </a:srgbClr>
                </a:solidFill>
              </a:rPr>
              <a:t>你的恩典够我用</a:t>
            </a:r>
            <a:r>
              <a:rPr kumimoji="0" lang="zh-CN" altLang="de-DE"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 </a:t>
            </a:r>
            <a:r>
              <a:rPr kumimoji="0" lang="en-US"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2</a:t>
            </a:r>
            <a:r>
              <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a:t>
            </a:r>
            <a:r>
              <a:rPr lang="en-US" altLang="zh-CN" dirty="0">
                <a:solidFill>
                  <a:srgbClr val="5B9BD5">
                    <a:lumMod val="75000"/>
                  </a:srgbClr>
                </a:solidFill>
              </a:rPr>
              <a:t>11</a:t>
            </a:r>
            <a:endPar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endParaRP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虽然经过水和火</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靠着主我就刚强</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每时每刻祢与我同在</a:t>
            </a:r>
          </a:p>
        </p:txBody>
      </p:sp>
    </p:spTree>
    <p:extLst>
      <p:ext uri="{BB962C8B-B14F-4D97-AF65-F5344CB8AC3E}">
        <p14:creationId xmlns:p14="http://schemas.microsoft.com/office/powerpoint/2010/main" val="38306777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8097253"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lang="zh-CN" altLang="en-US" dirty="0">
                <a:solidFill>
                  <a:srgbClr val="5B9BD5">
                    <a:lumMod val="75000"/>
                  </a:srgbClr>
                </a:solidFill>
              </a:rPr>
              <a:t>你的恩典够我用</a:t>
            </a:r>
            <a:r>
              <a:rPr kumimoji="0" lang="zh-CN" altLang="de-DE"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 </a:t>
            </a:r>
            <a:r>
              <a:rPr kumimoji="0" lang="en-US"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3</a:t>
            </a:r>
            <a:r>
              <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a:t>
            </a:r>
            <a:r>
              <a:rPr lang="en-US" altLang="zh-CN" dirty="0">
                <a:solidFill>
                  <a:srgbClr val="5B9BD5">
                    <a:lumMod val="75000"/>
                  </a:srgbClr>
                </a:solidFill>
              </a:rPr>
              <a:t>11</a:t>
            </a:r>
            <a:endPar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endParaRP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物换星移几十载</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唯有祢爱不更改</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每个季节恩典脂油满满</a:t>
            </a:r>
          </a:p>
          <a:p>
            <a:pPr marL="0" marR="0" lvl="0" indent="0" algn="ctr" defTabSz="914400" rtl="0" eaLnBrk="1" fontAlgn="base" latinLnBrk="0" hangingPunct="1">
              <a:lnSpc>
                <a:spcPct val="90000"/>
              </a:lnSpc>
              <a:spcBef>
                <a:spcPts val="1000"/>
              </a:spcBef>
              <a:spcAft>
                <a:spcPct val="0"/>
              </a:spcAft>
              <a:buClrTx/>
              <a:buSzTx/>
              <a:buFontTx/>
              <a:buNone/>
              <a:tabLst/>
              <a:defRPr/>
            </a:pPr>
            <a:endPar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p:txBody>
      </p:sp>
    </p:spTree>
    <p:extLst>
      <p:ext uri="{BB962C8B-B14F-4D97-AF65-F5344CB8AC3E}">
        <p14:creationId xmlns:p14="http://schemas.microsoft.com/office/powerpoint/2010/main" val="38512433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8097253"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lang="zh-CN" altLang="en-US" dirty="0">
                <a:solidFill>
                  <a:srgbClr val="5B9BD5">
                    <a:lumMod val="75000"/>
                  </a:srgbClr>
                </a:solidFill>
              </a:rPr>
              <a:t>你的恩典够我用</a:t>
            </a:r>
            <a:r>
              <a:rPr kumimoji="0" lang="zh-CN" altLang="de-DE"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 </a:t>
            </a:r>
            <a:r>
              <a:rPr kumimoji="0" lang="en-US"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4</a:t>
            </a:r>
            <a:r>
              <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a:t>
            </a:r>
            <a:r>
              <a:rPr lang="en-US" altLang="zh-CN" dirty="0">
                <a:solidFill>
                  <a:srgbClr val="5B9BD5">
                    <a:lumMod val="75000"/>
                  </a:srgbClr>
                </a:solidFill>
              </a:rPr>
              <a:t>11</a:t>
            </a:r>
            <a:endPar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endParaRP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虽然经过水和火</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靠着主我就刚强</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每时每刻祢与我同在</a:t>
            </a:r>
          </a:p>
        </p:txBody>
      </p:sp>
    </p:spTree>
    <p:extLst>
      <p:ext uri="{BB962C8B-B14F-4D97-AF65-F5344CB8AC3E}">
        <p14:creationId xmlns:p14="http://schemas.microsoft.com/office/powerpoint/2010/main" val="34772402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8097253"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lang="zh-CN" altLang="en-US" dirty="0">
                <a:solidFill>
                  <a:srgbClr val="5B9BD5">
                    <a:lumMod val="75000"/>
                  </a:srgbClr>
                </a:solidFill>
              </a:rPr>
              <a:t>你的恩典够我用</a:t>
            </a:r>
            <a:r>
              <a:rPr kumimoji="0" lang="zh-CN" altLang="de-DE"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 </a:t>
            </a:r>
            <a:r>
              <a:rPr kumimoji="0" lang="en-US"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5</a:t>
            </a:r>
            <a:r>
              <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a:t>
            </a:r>
            <a:r>
              <a:rPr lang="en-US" altLang="zh-CN" dirty="0">
                <a:solidFill>
                  <a:srgbClr val="5B9BD5">
                    <a:lumMod val="75000"/>
                  </a:srgbClr>
                </a:solidFill>
              </a:rPr>
              <a:t>11</a:t>
            </a:r>
            <a:endPar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endParaRP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祢的恩典够我用</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能力覆庇我软弱</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靠着耶稣得胜又得胜</a:t>
            </a:r>
          </a:p>
          <a:p>
            <a:pPr marL="0" marR="0" lvl="0" indent="0" algn="ctr" defTabSz="914400" rtl="0" eaLnBrk="1" fontAlgn="base" latinLnBrk="0" hangingPunct="1">
              <a:lnSpc>
                <a:spcPct val="90000"/>
              </a:lnSpc>
              <a:spcBef>
                <a:spcPts val="1000"/>
              </a:spcBef>
              <a:spcAft>
                <a:spcPct val="0"/>
              </a:spcAft>
              <a:buClrTx/>
              <a:buSzTx/>
              <a:buFontTx/>
              <a:buNone/>
              <a:tabLst/>
              <a:defRPr/>
            </a:pPr>
            <a:endPar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p:txBody>
      </p:sp>
    </p:spTree>
    <p:extLst>
      <p:ext uri="{BB962C8B-B14F-4D97-AF65-F5344CB8AC3E}">
        <p14:creationId xmlns:p14="http://schemas.microsoft.com/office/powerpoint/2010/main" val="18916787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8097253"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lang="zh-CN" altLang="en-US" dirty="0">
                <a:solidFill>
                  <a:srgbClr val="5B9BD5">
                    <a:lumMod val="75000"/>
                  </a:srgbClr>
                </a:solidFill>
              </a:rPr>
              <a:t>你的恩典够我用</a:t>
            </a:r>
            <a:r>
              <a:rPr kumimoji="0" lang="zh-CN" altLang="de-DE"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 </a:t>
            </a:r>
            <a:r>
              <a:rPr kumimoji="0" lang="en-US"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6</a:t>
            </a:r>
            <a:r>
              <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a:t>
            </a:r>
            <a:r>
              <a:rPr lang="en-US" altLang="zh-CN" dirty="0">
                <a:solidFill>
                  <a:srgbClr val="5B9BD5">
                    <a:lumMod val="75000"/>
                  </a:srgbClr>
                </a:solidFill>
              </a:rPr>
              <a:t>11</a:t>
            </a:r>
            <a:endPar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endParaRP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我要唱着祢的爱　</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永恒无尽头的爱　</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永不离弃 一生常相伴 </a:t>
            </a:r>
          </a:p>
        </p:txBody>
      </p:sp>
    </p:spTree>
    <p:extLst>
      <p:ext uri="{BB962C8B-B14F-4D97-AF65-F5344CB8AC3E}">
        <p14:creationId xmlns:p14="http://schemas.microsoft.com/office/powerpoint/2010/main" val="702031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6629709"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zh-CN" altLang="de-DE"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叫我抬起头的神 </a:t>
            </a:r>
            <a:r>
              <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1/</a:t>
            </a:r>
            <a:r>
              <a:rPr kumimoji="0" lang="en-US"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7</a:t>
            </a:r>
            <a:endPar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endParaRP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4425200"/>
          </a:xfrm>
        </p:spPr>
        <p:txBody>
          <a:bodyPr>
            <a:norm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de-DE"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耶和华是我的主 必不致动摇</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de-DE"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有耶和华的帮助 还要惧谁呢</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de-DE"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耶和华是我牧者 必不致缺乏</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de-DE"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有耶和华作我旌旗 必全然得胜</a:t>
            </a:r>
            <a:endPar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p:txBody>
      </p:sp>
      <p:pic>
        <p:nvPicPr>
          <p:cNvPr id="3" name="叫我抬起头的神.mp3">
            <a:hlinkClick r:id="" action="ppaction://media"/>
            <a:extLst>
              <a:ext uri="{FF2B5EF4-FFF2-40B4-BE49-F238E27FC236}">
                <a16:creationId xmlns:a16="http://schemas.microsoft.com/office/drawing/2014/main" id="{76537F53-E6F6-24D6-9EAE-1D4C3AB3FC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31200" y="6045200"/>
            <a:ext cx="812800" cy="812800"/>
          </a:xfrm>
          <a:prstGeom prst="rect">
            <a:avLst/>
          </a:prstGeom>
        </p:spPr>
      </p:pic>
    </p:spTree>
    <p:extLst>
      <p:ext uri="{BB962C8B-B14F-4D97-AF65-F5344CB8AC3E}">
        <p14:creationId xmlns:p14="http://schemas.microsoft.com/office/powerpoint/2010/main" val="182059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3"/>
                </p:tgtEl>
              </p:cMediaNode>
            </p:audi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8097253"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lang="zh-CN" altLang="en-US" dirty="0">
                <a:solidFill>
                  <a:srgbClr val="5B9BD5">
                    <a:lumMod val="75000"/>
                  </a:srgbClr>
                </a:solidFill>
              </a:rPr>
              <a:t>你的恩典够我用</a:t>
            </a:r>
            <a:r>
              <a:rPr kumimoji="0" lang="zh-CN" altLang="de-DE"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 </a:t>
            </a:r>
            <a:r>
              <a:rPr kumimoji="0" lang="en-US"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7</a:t>
            </a:r>
            <a:r>
              <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a:t>
            </a:r>
            <a:r>
              <a:rPr lang="en-US" altLang="zh-CN" dirty="0">
                <a:solidFill>
                  <a:srgbClr val="5B9BD5">
                    <a:lumMod val="75000"/>
                  </a:srgbClr>
                </a:solidFill>
              </a:rPr>
              <a:t>11</a:t>
            </a:r>
            <a:endPar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endParaRP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祢的恩典够我用</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能力覆庇我软弱</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靠着耶稣得胜又得胜</a:t>
            </a:r>
          </a:p>
          <a:p>
            <a:pPr marL="0" marR="0" lvl="0" indent="0" algn="ctr" defTabSz="914400" rtl="0" eaLnBrk="1" fontAlgn="base" latinLnBrk="0" hangingPunct="1">
              <a:lnSpc>
                <a:spcPct val="90000"/>
              </a:lnSpc>
              <a:spcBef>
                <a:spcPts val="1000"/>
              </a:spcBef>
              <a:spcAft>
                <a:spcPct val="0"/>
              </a:spcAft>
              <a:buClrTx/>
              <a:buSzTx/>
              <a:buFontTx/>
              <a:buNone/>
              <a:tabLst/>
              <a:defRPr/>
            </a:pPr>
            <a:endPar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p:txBody>
      </p:sp>
    </p:spTree>
    <p:extLst>
      <p:ext uri="{BB962C8B-B14F-4D97-AF65-F5344CB8AC3E}">
        <p14:creationId xmlns:p14="http://schemas.microsoft.com/office/powerpoint/2010/main" val="22910098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8097253"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lang="zh-CN" altLang="en-US" dirty="0">
                <a:solidFill>
                  <a:srgbClr val="5B9BD5">
                    <a:lumMod val="75000"/>
                  </a:srgbClr>
                </a:solidFill>
              </a:rPr>
              <a:t>你的恩典够我用</a:t>
            </a:r>
            <a:r>
              <a:rPr kumimoji="0" lang="zh-CN" altLang="de-DE"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 </a:t>
            </a:r>
            <a:r>
              <a:rPr kumimoji="0" lang="en-US"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8</a:t>
            </a:r>
            <a:r>
              <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a:t>
            </a:r>
            <a:r>
              <a:rPr lang="en-US" altLang="zh-CN" dirty="0">
                <a:solidFill>
                  <a:srgbClr val="5B9BD5">
                    <a:lumMod val="75000"/>
                  </a:srgbClr>
                </a:solidFill>
              </a:rPr>
              <a:t>11</a:t>
            </a:r>
            <a:endPar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endParaRP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我要唱着祢的爱　</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永恒无尽头的爱　</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永不离弃 一生常相伴 </a:t>
            </a:r>
          </a:p>
        </p:txBody>
      </p:sp>
    </p:spTree>
    <p:extLst>
      <p:ext uri="{BB962C8B-B14F-4D97-AF65-F5344CB8AC3E}">
        <p14:creationId xmlns:p14="http://schemas.microsoft.com/office/powerpoint/2010/main" val="34059721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8097253"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lang="zh-CN" altLang="en-US" dirty="0">
                <a:solidFill>
                  <a:srgbClr val="5B9BD5">
                    <a:lumMod val="75000"/>
                  </a:srgbClr>
                </a:solidFill>
              </a:rPr>
              <a:t>你的恩典够我用</a:t>
            </a:r>
            <a:r>
              <a:rPr kumimoji="0" lang="zh-CN" altLang="de-DE"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 </a:t>
            </a:r>
            <a:r>
              <a:rPr kumimoji="0" lang="en-US"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9</a:t>
            </a:r>
            <a:r>
              <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a:t>
            </a:r>
            <a:r>
              <a:rPr lang="en-US" altLang="zh-CN" dirty="0">
                <a:solidFill>
                  <a:srgbClr val="5B9BD5">
                    <a:lumMod val="75000"/>
                  </a:srgbClr>
                </a:solidFill>
              </a:rPr>
              <a:t>11</a:t>
            </a:r>
            <a:endPar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endParaRP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祢的恩典够我用</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能力覆庇我软弱</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靠着耶稣得胜又得胜</a:t>
            </a:r>
          </a:p>
          <a:p>
            <a:pPr marL="0" marR="0" lvl="0" indent="0" algn="ctr" defTabSz="914400" rtl="0" eaLnBrk="1" fontAlgn="base" latinLnBrk="0" hangingPunct="1">
              <a:lnSpc>
                <a:spcPct val="90000"/>
              </a:lnSpc>
              <a:spcBef>
                <a:spcPts val="1000"/>
              </a:spcBef>
              <a:spcAft>
                <a:spcPct val="0"/>
              </a:spcAft>
              <a:buClrTx/>
              <a:buSzTx/>
              <a:buFontTx/>
              <a:buNone/>
              <a:tabLst/>
              <a:defRPr/>
            </a:pPr>
            <a:endPar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p:txBody>
      </p:sp>
    </p:spTree>
    <p:extLst>
      <p:ext uri="{BB962C8B-B14F-4D97-AF65-F5344CB8AC3E}">
        <p14:creationId xmlns:p14="http://schemas.microsoft.com/office/powerpoint/2010/main" val="12048106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8097253"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lang="zh-CN" altLang="en-US" dirty="0">
                <a:solidFill>
                  <a:srgbClr val="5B9BD5">
                    <a:lumMod val="75000"/>
                  </a:srgbClr>
                </a:solidFill>
              </a:rPr>
              <a:t>你的恩典够我用</a:t>
            </a:r>
            <a:r>
              <a:rPr kumimoji="0" lang="zh-CN" altLang="de-DE"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 </a:t>
            </a:r>
            <a:r>
              <a:rPr lang="en-US" altLang="zh-CN" dirty="0">
                <a:solidFill>
                  <a:srgbClr val="5B9BD5">
                    <a:lumMod val="75000"/>
                  </a:srgbClr>
                </a:solidFill>
              </a:rPr>
              <a:t>10</a:t>
            </a:r>
            <a:r>
              <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a:t>
            </a:r>
            <a:r>
              <a:rPr lang="en-US" altLang="zh-CN" dirty="0">
                <a:solidFill>
                  <a:srgbClr val="5B9BD5">
                    <a:lumMod val="75000"/>
                  </a:srgbClr>
                </a:solidFill>
              </a:rPr>
              <a:t>11</a:t>
            </a:r>
            <a:endPar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endParaRP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我要唱着祢的爱　</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永恒无尽头的爱　</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永不离弃 一生常相伴</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en-US" altLang="zh-CN"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X2</a:t>
            </a:r>
            <a:endPar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p:txBody>
      </p:sp>
    </p:spTree>
    <p:extLst>
      <p:ext uri="{BB962C8B-B14F-4D97-AF65-F5344CB8AC3E}">
        <p14:creationId xmlns:p14="http://schemas.microsoft.com/office/powerpoint/2010/main" val="30452352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8097253"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lang="zh-CN" altLang="en-US" dirty="0">
                <a:solidFill>
                  <a:srgbClr val="5B9BD5">
                    <a:lumMod val="75000"/>
                  </a:srgbClr>
                </a:solidFill>
              </a:rPr>
              <a:t>你的恩典够我用</a:t>
            </a:r>
            <a:r>
              <a:rPr kumimoji="0" lang="zh-CN" altLang="de-DE"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 </a:t>
            </a:r>
            <a:r>
              <a:rPr lang="en-US" altLang="zh-CN" dirty="0">
                <a:solidFill>
                  <a:srgbClr val="5B9BD5">
                    <a:lumMod val="75000"/>
                  </a:srgbClr>
                </a:solidFill>
              </a:rPr>
              <a:t>11</a:t>
            </a:r>
            <a:r>
              <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rPr>
              <a:t>/</a:t>
            </a:r>
            <a:r>
              <a:rPr lang="en-US" altLang="zh-CN" dirty="0">
                <a:solidFill>
                  <a:srgbClr val="5B9BD5">
                    <a:lumMod val="75000"/>
                  </a:srgbClr>
                </a:solidFill>
              </a:rPr>
              <a:t>11</a:t>
            </a:r>
            <a:endParaRPr kumimoji="0" lang="de-DE" altLang="zh-CN" sz="4200" b="0" i="0" u="none" strike="noStrike" kern="1200" cap="none" spc="0" normalizeH="0" baseline="0" noProof="0" dirty="0">
              <a:ln>
                <a:noFill/>
              </a:ln>
              <a:solidFill>
                <a:srgbClr val="5B9BD5">
                  <a:lumMod val="75000"/>
                </a:srgbClr>
              </a:solidFill>
              <a:effectLst/>
              <a:uLnTx/>
              <a:uFillTx/>
              <a:latin typeface="SimHei" panose="02010609060101010101" pitchFamily="49" charset="-122"/>
              <a:ea typeface="SimHei" panose="02010609060101010101" pitchFamily="49" charset="-122"/>
              <a:cs typeface="+mn-cs"/>
            </a:endParaRPr>
          </a:p>
        </p:txBody>
      </p:sp>
      <p:sp>
        <p:nvSpPr>
          <p:cNvPr id="2" name="Inhaltsplatzhalter 2">
            <a:extLst>
              <a:ext uri="{FF2B5EF4-FFF2-40B4-BE49-F238E27FC236}">
                <a16:creationId xmlns:a16="http://schemas.microsoft.com/office/drawing/2014/main" id="{BE68EA89-1023-8535-00BC-E2CC7706F675}"/>
              </a:ext>
            </a:extLst>
          </p:cNvPr>
          <p:cNvSpPr>
            <a:spLocks noGrp="1"/>
          </p:cNvSpPr>
          <p:nvPr>
            <p:ph idx="1"/>
          </p:nvPr>
        </p:nvSpPr>
        <p:spPr>
          <a:xfrm>
            <a:off x="0" y="1620000"/>
            <a:ext cx="9144000" cy="5238000"/>
          </a:xfrm>
        </p:spPr>
        <p:txBody>
          <a:bodyPr>
            <a:noAutofit/>
          </a:bodyPr>
          <a:lstStyle/>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我要唱着祢的爱　</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永恒无尽头的爱　</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永不离弃 一生常相伴</a:t>
            </a:r>
            <a:r>
              <a:rPr kumimoji="0" lang="en-US" altLang="zh-CN"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 </a:t>
            </a:r>
          </a:p>
          <a:p>
            <a:pPr marL="0" marR="0" lvl="0" indent="0" algn="ctr" defTabSz="914400" rtl="0" eaLnBrk="1" fontAlgn="base" latinLnBrk="0" hangingPunct="1">
              <a:lnSpc>
                <a:spcPct val="90000"/>
              </a:lnSpc>
              <a:spcBef>
                <a:spcPts val="1000"/>
              </a:spcBef>
              <a:spcAft>
                <a:spcPct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永不离弃 一生常相伴</a:t>
            </a:r>
          </a:p>
          <a:p>
            <a:pPr marL="0" marR="0" lvl="0" indent="0" algn="ctr" defTabSz="914400" rtl="0" eaLnBrk="1" fontAlgn="base" latinLnBrk="0" hangingPunct="1">
              <a:lnSpc>
                <a:spcPct val="90000"/>
              </a:lnSpc>
              <a:spcBef>
                <a:spcPts val="1000"/>
              </a:spcBef>
              <a:spcAft>
                <a:spcPct val="0"/>
              </a:spcAft>
              <a:buClrTx/>
              <a:buSzTx/>
              <a:buFontTx/>
              <a:buNone/>
              <a:tabLst/>
              <a:defRPr/>
            </a:pPr>
            <a:endParaRPr kumimoji="0" lang="zh-CN" altLang="en-US" sz="44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endParaRPr>
          </a:p>
        </p:txBody>
      </p:sp>
    </p:spTree>
    <p:extLst>
      <p:ext uri="{BB962C8B-B14F-4D97-AF65-F5344CB8AC3E}">
        <p14:creationId xmlns:p14="http://schemas.microsoft.com/office/powerpoint/2010/main" val="35925392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奉献回应礼</a:t>
            </a:r>
          </a:p>
        </p:txBody>
      </p:sp>
      <p:sp>
        <p:nvSpPr>
          <p:cNvPr id="3" name="TextBox 2"/>
          <p:cNvSpPr txBox="1"/>
          <p:nvPr/>
        </p:nvSpPr>
        <p:spPr>
          <a:xfrm>
            <a:off x="392400" y="1418400"/>
            <a:ext cx="7286399" cy="5439600"/>
          </a:xfrm>
          <a:prstGeom prst="rect">
            <a:avLst/>
          </a:prstGeom>
          <a:noFill/>
        </p:spPr>
        <p:txBody>
          <a:bodyPr wrap="square">
            <a:spAutoFit/>
          </a:bodyPr>
          <a:lstStyle/>
          <a:p>
            <a:pPr>
              <a:defRPr lang="zh-CN" sz="3400">
                <a:latin typeface="黑体"/>
              </a:defRPr>
            </a:pPr>
            <a:r>
              <a:t>教会奉献账号：</a:t>
            </a:r>
          </a:p>
        </p:txBody>
      </p:sp>
      <p:graphicFrame>
        <p:nvGraphicFramePr>
          <p:cNvPr id="4" name="Table 3"/>
          <p:cNvGraphicFramePr>
            <a:graphicFrameLocks noGrp="1"/>
          </p:cNvGraphicFramePr>
          <p:nvPr/>
        </p:nvGraphicFramePr>
        <p:xfrm>
          <a:off x="503999" y="2170800"/>
          <a:ext cx="8136449" cy="1097280"/>
        </p:xfrm>
        <a:graphic>
          <a:graphicData uri="http://schemas.openxmlformats.org/drawingml/2006/table">
            <a:tbl>
              <a:tblPr firstRow="1" bandRow="1">
                <a:tableStyleId>{5C22544A-7EE6-4342-B048-85BDC9FD1C3A}</a:tableStyleId>
              </a:tblPr>
              <a:tblGrid>
                <a:gridCol w="915240">
                  <a:extLst>
                    <a:ext uri="{9D8B030D-6E8A-4147-A177-3AD203B41FA5}">
                      <a16:colId xmlns:a16="http://schemas.microsoft.com/office/drawing/2014/main" val="20000"/>
                    </a:ext>
                  </a:extLst>
                </a:gridCol>
                <a:gridCol w="2722951">
                  <a:extLst>
                    <a:ext uri="{9D8B030D-6E8A-4147-A177-3AD203B41FA5}">
                      <a16:colId xmlns:a16="http://schemas.microsoft.com/office/drawing/2014/main" val="20001"/>
                    </a:ext>
                  </a:extLst>
                </a:gridCol>
                <a:gridCol w="1047136">
                  <a:extLst>
                    <a:ext uri="{9D8B030D-6E8A-4147-A177-3AD203B41FA5}">
                      <a16:colId xmlns:a16="http://schemas.microsoft.com/office/drawing/2014/main" val="20002"/>
                    </a:ext>
                  </a:extLst>
                </a:gridCol>
                <a:gridCol w="3451122">
                  <a:extLst>
                    <a:ext uri="{9D8B030D-6E8A-4147-A177-3AD203B41FA5}">
                      <a16:colId xmlns:a16="http://schemas.microsoft.com/office/drawing/2014/main" val="20003"/>
                    </a:ext>
                  </a:extLst>
                </a:gridCol>
              </a:tblGrid>
              <a:tr h="333000">
                <a:tc>
                  <a:txBody>
                    <a:bodyPr/>
                    <a:lstStyle/>
                    <a:p>
                      <a:pPr>
                        <a:defRPr lang="zh-CN" sz="2000">
                          <a:latin typeface="宋体"/>
                        </a:defRPr>
                      </a:pPr>
                      <a:r>
                        <a:t>户名：</a:t>
                      </a:r>
                    </a:p>
                  </a:txBody>
                  <a:tcPr/>
                </a:tc>
                <a:tc>
                  <a:txBody>
                    <a:bodyPr/>
                    <a:lstStyle/>
                    <a:p>
                      <a:pPr>
                        <a:defRPr lang="zh-CN" sz="2000" b="1">
                          <a:latin typeface="Calibri"/>
                        </a:defRPr>
                      </a:pPr>
                      <a:r>
                        <a:t>Chinesische Christliche Gemeinde Bremen e.V.</a:t>
                      </a:r>
                    </a:p>
                  </a:txBody>
                  <a:tcPr/>
                </a:tc>
                <a:tc>
                  <a:txBody>
                    <a:bodyPr/>
                    <a:lstStyle/>
                    <a:p>
                      <a:pPr>
                        <a:defRPr lang="zh-CN" sz="2000" b="1">
                          <a:latin typeface="Calibri"/>
                        </a:defRPr>
                      </a:pPr>
                      <a:r>
                        <a:t>IBAN：</a:t>
                      </a:r>
                    </a:p>
                  </a:txBody>
                  <a:tcPr/>
                </a:tc>
                <a:tc>
                  <a:txBody>
                    <a:bodyPr/>
                    <a:lstStyle/>
                    <a:p>
                      <a:pPr>
                        <a:defRPr lang="zh-CN" sz="2000" b="1">
                          <a:latin typeface="Calibri"/>
                        </a:defRPr>
                      </a:pPr>
                      <a:r>
                        <a:t>DE91 2905 0101 0084 0053 47</a:t>
                      </a:r>
                    </a:p>
                  </a:txBody>
                  <a:tcPr/>
                </a:tc>
                <a:extLst>
                  <a:ext uri="{0D108BD9-81ED-4DB2-BD59-A6C34878D82A}">
                    <a16:rowId xmlns:a16="http://schemas.microsoft.com/office/drawing/2014/main" val="10000"/>
                  </a:ext>
                </a:extLst>
              </a:tr>
              <a:tr h="333000">
                <a:tc>
                  <a:txBody>
                    <a:bodyPr/>
                    <a:lstStyle/>
                    <a:p>
                      <a:pPr>
                        <a:defRPr lang="zh-CN" sz="2000">
                          <a:solidFill>
                            <a:srgbClr val="FFFFFF"/>
                          </a:solidFill>
                          <a:latin typeface="宋体"/>
                        </a:defRPr>
                      </a:pPr>
                      <a:r>
                        <a:t>银行：</a:t>
                      </a:r>
                    </a:p>
                  </a:txBody>
                  <a:tcPr>
                    <a:solidFill>
                      <a:srgbClr val="4472C4"/>
                    </a:solidFill>
                  </a:tcPr>
                </a:tc>
                <a:tc>
                  <a:txBody>
                    <a:bodyPr/>
                    <a:lstStyle/>
                    <a:p>
                      <a:pPr>
                        <a:defRPr lang="zh-CN" sz="2000">
                          <a:latin typeface="Calibri"/>
                        </a:defRPr>
                      </a:pPr>
                      <a:r>
                        <a:t>Sparkasse Bremen</a:t>
                      </a:r>
                    </a:p>
                  </a:txBody>
                  <a:tcPr/>
                </a:tc>
                <a:tc>
                  <a:txBody>
                    <a:bodyPr/>
                    <a:lstStyle/>
                    <a:p>
                      <a:pPr>
                        <a:defRPr lang="zh-CN" sz="2000">
                          <a:latin typeface="Calibri"/>
                        </a:defRPr>
                      </a:pPr>
                      <a:r>
                        <a:t>BIC：</a:t>
                      </a:r>
                    </a:p>
                  </a:txBody>
                  <a:tcPr/>
                </a:tc>
                <a:tc>
                  <a:txBody>
                    <a:bodyPr/>
                    <a:lstStyle/>
                    <a:p>
                      <a:pPr>
                        <a:defRPr lang="zh-CN" sz="2000">
                          <a:latin typeface="Calibri"/>
                        </a:defRPr>
                      </a:pPr>
                      <a:r>
                        <a:t>SBREDE22XXX</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奉献回应礼</a:t>
            </a:r>
          </a:p>
        </p:txBody>
      </p:sp>
      <p:sp>
        <p:nvSpPr>
          <p:cNvPr id="3" name="TextBox 2"/>
          <p:cNvSpPr txBox="1"/>
          <p:nvPr/>
        </p:nvSpPr>
        <p:spPr>
          <a:xfrm>
            <a:off x="658800" y="1620000"/>
            <a:ext cx="7830000" cy="5238000"/>
          </a:xfrm>
          <a:prstGeom prst="rect">
            <a:avLst/>
          </a:prstGeom>
          <a:noFill/>
        </p:spPr>
        <p:txBody>
          <a:bodyPr wrap="square">
            <a:spAutoFit/>
          </a:bodyPr>
          <a:lstStyle/>
          <a:p>
            <a:pPr>
              <a:defRPr lang="zh-CN" sz="3400">
                <a:latin typeface="黑体"/>
              </a:defRPr>
            </a:pPr>
            <a:r>
              <a:t>“少种的少收，多种的多收”，这话是真的。各人要随本心所酌定的，不要作难，不要勉强，因为捐得乐意的人是神所喜爱的。”</a:t>
            </a:r>
          </a:p>
          <a:p>
            <a:pPr algn="r">
              <a:defRPr lang="zh-CN" sz="3400">
                <a:latin typeface="黑体"/>
              </a:defRPr>
            </a:pPr>
            <a:r>
              <a:t>林后 9:6-7</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3600">
                <a:solidFill>
                  <a:srgbClr val="2E75B6"/>
                </a:solidFill>
                <a:latin typeface="黑体"/>
              </a:defRPr>
            </a:pPr>
            <a:r>
              <a:t>奉献回应诗：一切全献上 1/2</a:t>
            </a:r>
          </a:p>
        </p:txBody>
      </p:sp>
      <p:sp>
        <p:nvSpPr>
          <p:cNvPr id="3" name="TextBox 2"/>
          <p:cNvSpPr txBox="1"/>
          <p:nvPr/>
        </p:nvSpPr>
        <p:spPr>
          <a:xfrm>
            <a:off x="0" y="1324800"/>
            <a:ext cx="9144000" cy="4352400"/>
          </a:xfrm>
          <a:prstGeom prst="rect">
            <a:avLst/>
          </a:prstGeom>
          <a:noFill/>
        </p:spPr>
        <p:txBody>
          <a:bodyPr wrap="square">
            <a:spAutoFit/>
          </a:bodyPr>
          <a:lstStyle/>
          <a:p>
            <a:pPr algn="ctr">
              <a:defRPr lang="zh-CN" sz="4400">
                <a:latin typeface="黑体"/>
              </a:defRPr>
            </a:pPr>
            <a:r>
              <a:t>主啊  我今完全献上</a:t>
            </a:r>
            <a:br/>
            <a:r>
              <a:t>一切所有归于祢</a:t>
            </a:r>
            <a:br/>
            <a:r>
              <a:t>一生行事尽依靠祢</a:t>
            </a:r>
            <a:br/>
            <a:r>
              <a:t>日日与祢不分离</a:t>
            </a:r>
          </a:p>
        </p:txBody>
      </p:sp>
      <p:pic>
        <p:nvPicPr>
          <p:cNvPr id="4" name="2024奉献回应诗.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50400" y="6044400"/>
            <a:ext cx="1800000" cy="8207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cTn>
                <p:tgtEl>
                  <p:spTgt spid="4"/>
                </p:tgtEl>
              </p:cMediaNode>
            </p:audio>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3600">
                <a:solidFill>
                  <a:srgbClr val="2E75B6"/>
                </a:solidFill>
                <a:latin typeface="黑体"/>
              </a:defRPr>
            </a:pPr>
            <a:r>
              <a:t>奉献回应诗：一切全献上 2/2</a:t>
            </a:r>
          </a:p>
        </p:txBody>
      </p:sp>
      <p:sp>
        <p:nvSpPr>
          <p:cNvPr id="3" name="TextBox 2"/>
          <p:cNvSpPr txBox="1"/>
          <p:nvPr/>
        </p:nvSpPr>
        <p:spPr>
          <a:xfrm>
            <a:off x="0" y="1324800"/>
            <a:ext cx="9144000" cy="4352400"/>
          </a:xfrm>
          <a:prstGeom prst="rect">
            <a:avLst/>
          </a:prstGeom>
          <a:noFill/>
        </p:spPr>
        <p:txBody>
          <a:bodyPr wrap="square">
            <a:spAutoFit/>
          </a:bodyPr>
          <a:lstStyle/>
          <a:p>
            <a:pPr algn="ctr">
              <a:defRPr lang="zh-CN" sz="4400">
                <a:latin typeface="黑体"/>
              </a:defRPr>
            </a:pPr>
            <a:r>
              <a:t>一切全献上</a:t>
            </a:r>
            <a:br/>
            <a:r>
              <a:t>一切全献上</a:t>
            </a:r>
            <a:br/>
            <a:r>
              <a:t>我将所有全归耶稣</a:t>
            </a:r>
            <a:br/>
            <a:r>
              <a:t>一切全献上</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奉献回应礼</a:t>
            </a:r>
          </a:p>
        </p:txBody>
      </p:sp>
      <p:sp>
        <p:nvSpPr>
          <p:cNvPr id="3" name="TextBox 2"/>
          <p:cNvSpPr txBox="1"/>
          <p:nvPr/>
        </p:nvSpPr>
        <p:spPr>
          <a:xfrm>
            <a:off x="0" y="1324800"/>
            <a:ext cx="9144000" cy="4352400"/>
          </a:xfrm>
          <a:prstGeom prst="rect">
            <a:avLst/>
          </a:prstGeom>
          <a:noFill/>
        </p:spPr>
        <p:txBody>
          <a:bodyPr wrap="square">
            <a:spAutoFit/>
          </a:bodyPr>
          <a:lstStyle/>
          <a:p>
            <a:pPr algn="ctr">
              <a:defRPr lang="zh-CN" sz="4800">
                <a:latin typeface="黑体"/>
              </a:defRPr>
            </a:pPr>
            <a:r>
              <a:t>万物都是从主而来</a:t>
            </a:r>
            <a:br/>
            <a:r>
              <a:t>我们把从主而来的献给主</a:t>
            </a:r>
            <a:br/>
            <a:r>
              <a:t>阿们</a:t>
            </a:r>
          </a:p>
        </p:txBody>
      </p:sp>
      <p:pic>
        <p:nvPicPr>
          <p:cNvPr id="4" name="奉献回应礼.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50400" y="6044400"/>
            <a:ext cx="1800000" cy="8207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cTn>
                <p:tgtEl>
                  <p:spTgt spid="4"/>
                </p:tgtEl>
              </p:cMediaNode>
            </p:audio>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95</TotalTime>
  <Words>3968</Words>
  <Application>Microsoft Office PowerPoint</Application>
  <PresentationFormat>全屏显示(4:3)</PresentationFormat>
  <Paragraphs>657</Paragraphs>
  <Slides>151</Slides>
  <Notes>66</Notes>
  <HiddenSlides>0</HiddenSlides>
  <MMClips>15</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151</vt:i4>
      </vt:variant>
    </vt:vector>
  </HeadingPairs>
  <TitlesOfParts>
    <vt:vector size="156" baseType="lpstr">
      <vt:lpstr>等线</vt:lpstr>
      <vt:lpstr>SimHei</vt:lpstr>
      <vt:lpstr>华文细黑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siqi D</dc:creator>
  <cp:lastModifiedBy>岑罕 杜</cp:lastModifiedBy>
  <cp:revision>356</cp:revision>
  <dcterms:created xsi:type="dcterms:W3CDTF">2023-03-17T14:22:59Z</dcterms:created>
  <dcterms:modified xsi:type="dcterms:W3CDTF">2024-07-06T21:35:03Z</dcterms:modified>
</cp:coreProperties>
</file>